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6"/>
  </p:notesMasterIdLst>
  <p:handoutMasterIdLst>
    <p:handoutMasterId r:id="rId27"/>
  </p:handoutMasterIdLst>
  <p:sldIdLst>
    <p:sldId id="642" r:id="rId2"/>
    <p:sldId id="682" r:id="rId3"/>
    <p:sldId id="684" r:id="rId4"/>
    <p:sldId id="685" r:id="rId5"/>
    <p:sldId id="686" r:id="rId6"/>
    <p:sldId id="662" r:id="rId7"/>
    <p:sldId id="663" r:id="rId8"/>
    <p:sldId id="687" r:id="rId9"/>
    <p:sldId id="688" r:id="rId10"/>
    <p:sldId id="689" r:id="rId11"/>
    <p:sldId id="672" r:id="rId12"/>
    <p:sldId id="696" r:id="rId13"/>
    <p:sldId id="670" r:id="rId14"/>
    <p:sldId id="671" r:id="rId15"/>
    <p:sldId id="690" r:id="rId16"/>
    <p:sldId id="691" r:id="rId17"/>
    <p:sldId id="692" r:id="rId18"/>
    <p:sldId id="693" r:id="rId19"/>
    <p:sldId id="694" r:id="rId20"/>
    <p:sldId id="664" r:id="rId21"/>
    <p:sldId id="665" r:id="rId22"/>
    <p:sldId id="695" r:id="rId23"/>
    <p:sldId id="621" r:id="rId24"/>
    <p:sldId id="683" r:id="rId25"/>
  </p:sldIdLst>
  <p:sldSz cx="12196763" cy="6858000"/>
  <p:notesSz cx="7099300" cy="10234613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AF2019"/>
    <a:srgbClr val="BB231B"/>
    <a:srgbClr val="C2241C"/>
    <a:srgbClr val="DF2E25"/>
    <a:srgbClr val="FFB13F"/>
    <a:srgbClr val="EA8B00"/>
    <a:srgbClr val="A9BECB"/>
    <a:srgbClr val="781E19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150" autoAdjust="0"/>
    <p:restoredTop sz="49635" autoAdjust="0"/>
  </p:normalViewPr>
  <p:slideViewPr>
    <p:cSldViewPr snapToObjects="1">
      <p:cViewPr varScale="1">
        <p:scale>
          <a:sx n="78" d="100"/>
          <a:sy n="78" d="100"/>
        </p:scale>
        <p:origin x="-84" y="-252"/>
      </p:cViewPr>
      <p:guideLst>
        <p:guide orient="horz" pos="2142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1" d="100"/>
          <a:sy n="81" d="100"/>
        </p:scale>
        <p:origin x="-2088" y="-102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1AA66804-583B-42BE-962B-441699487C40}" type="datetimeFigureOut">
              <a:rPr lang="zh-CN" altLang="en-US" smtClean="0"/>
              <a:pPr/>
              <a:t>2018/9/24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4920FDFD-A5D4-42F3-BCC8-12887DAA73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8219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300"/>
            </a:lvl1pPr>
          </a:lstStyle>
          <a:p>
            <a:endParaRPr lang="zh-CN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294" y="0"/>
            <a:ext cx="3076363" cy="51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300"/>
            </a:lvl1pPr>
          </a:lstStyle>
          <a:p>
            <a:fld id="{B9EEDA17-7CE7-49CA-897E-A1888A19DA62}" type="datetimeFigureOut">
              <a:rPr lang="zh-CN" altLang="en-US"/>
              <a:pPr/>
              <a:t>2018/9/24</a:t>
            </a:fld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38113" y="768350"/>
            <a:ext cx="6823075" cy="383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930" y="4861441"/>
            <a:ext cx="5679440" cy="4605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106"/>
            <a:ext cx="3076363" cy="51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3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300"/>
            </a:lvl1pPr>
          </a:lstStyle>
          <a:p>
            <a:fld id="{CE1689F0-D8FB-450F-A36F-553F26501FEE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1610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210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auto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14005" y="2420888"/>
            <a:ext cx="6334125" cy="863600"/>
          </a:xfrm>
        </p:spPr>
        <p:txBody>
          <a:bodyPr/>
          <a:lstStyle>
            <a:lvl1pPr algn="ctr">
              <a:defRPr sz="3600"/>
            </a:lvl1pPr>
          </a:lstStyle>
          <a:p>
            <a:pPr lvl="0"/>
            <a:r>
              <a:rPr lang="zh-CN" noProof="0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15593" y="3500388"/>
            <a:ext cx="6335712" cy="6477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pPr lvl="0"/>
            <a:r>
              <a:rPr lang="zh-CN" noProof="0" smtClean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705112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937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963" y="908050"/>
            <a:ext cx="2743200" cy="521811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908050"/>
            <a:ext cx="8081963" cy="521811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079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ECLOGO-eff-0-1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6913" y="2886609"/>
            <a:ext cx="1060349" cy="79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PPECLOGO-eff-0-2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30462" y="2758265"/>
            <a:ext cx="1096814" cy="83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PECLOGO-eff-0-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0451" y="1447779"/>
            <a:ext cx="3013731" cy="237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PPECLOGO-eff-0-1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7436" y="3771071"/>
            <a:ext cx="524127" cy="39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PPECLOGO-eff-0-1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6340" y="2904246"/>
            <a:ext cx="401158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PPECLOGO-eff-0-2"/>
          <p:cNvPicPr>
            <a:picLocks noChangeAspect="1"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7817" y="2574149"/>
            <a:ext cx="981731" cy="75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PPECLOGO-eff-5-4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1942" y="3206628"/>
            <a:ext cx="1477636" cy="112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PPECLOGO-eff-5-2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52404" y="3446014"/>
            <a:ext cx="1834444" cy="143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PPECLOGO-eff-5-4"/>
          <p:cNvPicPr>
            <a:picLocks noChangeAspect="1" noChangeArrowheads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86102" y="2725338"/>
            <a:ext cx="1116794" cy="85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PPECLOGO-eff-0-1"/>
          <p:cNvPicPr>
            <a:picLocks noChangeAspect="1" noChangeArrowheads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42800" y="3624920"/>
            <a:ext cx="522112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PPECLOGO-eff-0-1"/>
          <p:cNvPicPr>
            <a:picLocks noChangeAspect="1" noChangeArrowheads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54880" y="2365000"/>
            <a:ext cx="522110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PPECLOGO-eff2-1-2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4437" y="2795894"/>
            <a:ext cx="1697365" cy="142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PPECLOGO-eff2-1-3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83626" y="2785815"/>
            <a:ext cx="437445" cy="36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PPECLOGO-eff2-1-4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9340" y="3325061"/>
            <a:ext cx="703540" cy="58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PPECLOGO-eff2-1-3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39008" y="2909285"/>
            <a:ext cx="360841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PPECLOGO-eff2-1-3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44990" y="3446013"/>
            <a:ext cx="282222" cy="23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86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rAng="0" ptsTypes="">
                                      <p:cBhvr>
                                        <p:cTn id="39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-0.31632 3.33333E-6 " pathEditMode="relative" rAng="0" ptsTypes="AA">
                                      <p:cBhvr>
                                        <p:cTn id="41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16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4 -1.85185E-6 L -0.46684 -1.85185E-6 " pathEditMode="relative" rAng="0" ptsTypes="AA">
                                      <p:cBhvr>
                                        <p:cTn id="43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94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19531 1.11111E-6 " pathEditMode="relative" rAng="0" ptsTypes="AA">
                                      <p:cBhvr>
                                        <p:cTn id="45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4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-0.43594 2.59259E-6 " pathEditMode="relative" rAng="0" ptsTypes="AA">
                                      <p:cBhvr>
                                        <p:cTn id="47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06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85185E-6 L -0.33577 -1.85185E-6 " pathEditMode="relative" rAng="0" ptsTypes="AA">
                                      <p:cBhvr>
                                        <p:cTn id="49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88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1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0.43906 2.59259E-6 " pathEditMode="relative" rAng="0" ptsTypes="AA">
                                      <p:cBhvr>
                                        <p:cTn id="55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44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0.62813 2.96296E-6 " pathEditMode="relative" rAng="0" ptsTypes="AA">
                                      <p:cBhvr>
                                        <p:cTn id="57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06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0.42465 -2.96296E-6 " pathEditMode="relative" rAng="0" ptsTypes="AA">
                                      <p:cBhvr>
                                        <p:cTn id="59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3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53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53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53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719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637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637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13798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17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3788" y="1600200"/>
            <a:ext cx="54133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1754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756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9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013" y="1535113"/>
            <a:ext cx="539115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013" y="2174875"/>
            <a:ext cx="539115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696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793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3787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320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8850" y="273050"/>
            <a:ext cx="681831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320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06549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775" y="4800600"/>
            <a:ext cx="731837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775" y="612775"/>
            <a:ext cx="73183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775" y="5367338"/>
            <a:ext cx="73183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81434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41797" y="590550"/>
            <a:ext cx="10513168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41797" y="1600201"/>
            <a:ext cx="10513168" cy="4277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 smtClean="0"/>
              <a:t>单击此处编辑母版文本样式</a:t>
            </a:r>
          </a:p>
          <a:p>
            <a:pPr lvl="1"/>
            <a:r>
              <a:rPr lang="zh-CN" dirty="0" smtClean="0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3702478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1" r:id="rId12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2"/>
          </a:solidFill>
          <a:latin typeface="+mn-lt"/>
          <a:ea typeface="仿宋_GB2312" pitchFamily="49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/>
          <p:cNvSpPr>
            <a:spLocks/>
          </p:cNvSpPr>
          <p:nvPr/>
        </p:nvSpPr>
        <p:spPr bwMode="auto">
          <a:xfrm>
            <a:off x="3878833" y="2165425"/>
            <a:ext cx="8340228" cy="2527151"/>
          </a:xfrm>
          <a:custGeom>
            <a:avLst/>
            <a:gdLst>
              <a:gd name="T0" fmla="*/ 206 w 10932"/>
              <a:gd name="T1" fmla="*/ 0 h 3294"/>
              <a:gd name="T2" fmla="*/ 10932 w 10932"/>
              <a:gd name="T3" fmla="*/ 0 h 3294"/>
              <a:gd name="T4" fmla="*/ 10932 w 10932"/>
              <a:gd name="T5" fmla="*/ 3294 h 3294"/>
              <a:gd name="T6" fmla="*/ 0 w 10932"/>
              <a:gd name="T7" fmla="*/ 3294 h 3294"/>
              <a:gd name="T8" fmla="*/ 892 w 10932"/>
              <a:gd name="T9" fmla="*/ 1564 h 3294"/>
              <a:gd name="T10" fmla="*/ 206 w 10932"/>
              <a:gd name="T11" fmla="*/ 0 h 3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932" h="3294">
                <a:moveTo>
                  <a:pt x="206" y="0"/>
                </a:moveTo>
                <a:lnTo>
                  <a:pt x="10932" y="0"/>
                </a:lnTo>
                <a:lnTo>
                  <a:pt x="10932" y="3294"/>
                </a:lnTo>
                <a:lnTo>
                  <a:pt x="0" y="3294"/>
                </a:lnTo>
                <a:cubicBezTo>
                  <a:pt x="540" y="2909"/>
                  <a:pt x="892" y="2277"/>
                  <a:pt x="892" y="1564"/>
                </a:cubicBezTo>
                <a:cubicBezTo>
                  <a:pt x="892" y="945"/>
                  <a:pt x="628" y="388"/>
                  <a:pt x="20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rgbClr val="C4261D"/>
              </a:solidFill>
            </a:endParaRPr>
          </a:p>
        </p:txBody>
      </p:sp>
      <p:sp>
        <p:nvSpPr>
          <p:cNvPr id="14" name="Freeform 7"/>
          <p:cNvSpPr>
            <a:spLocks/>
          </p:cNvSpPr>
          <p:nvPr/>
        </p:nvSpPr>
        <p:spPr bwMode="auto">
          <a:xfrm>
            <a:off x="0" y="2165425"/>
            <a:ext cx="1975317" cy="2527151"/>
          </a:xfrm>
          <a:custGeom>
            <a:avLst/>
            <a:gdLst>
              <a:gd name="T0" fmla="*/ 0 w 2589"/>
              <a:gd name="T1" fmla="*/ 0 h 3294"/>
              <a:gd name="T2" fmla="*/ 2383 w 2589"/>
              <a:gd name="T3" fmla="*/ 0 h 3294"/>
              <a:gd name="T4" fmla="*/ 1697 w 2589"/>
              <a:gd name="T5" fmla="*/ 1564 h 3294"/>
              <a:gd name="T6" fmla="*/ 2589 w 2589"/>
              <a:gd name="T7" fmla="*/ 3294 h 3294"/>
              <a:gd name="T8" fmla="*/ 0 w 2589"/>
              <a:gd name="T9" fmla="*/ 3294 h 3294"/>
              <a:gd name="T10" fmla="*/ 0 w 2589"/>
              <a:gd name="T11" fmla="*/ 0 h 3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89" h="3294">
                <a:moveTo>
                  <a:pt x="0" y="0"/>
                </a:moveTo>
                <a:lnTo>
                  <a:pt x="2383" y="0"/>
                </a:lnTo>
                <a:cubicBezTo>
                  <a:pt x="1961" y="388"/>
                  <a:pt x="1697" y="945"/>
                  <a:pt x="1697" y="1564"/>
                </a:cubicBezTo>
                <a:cubicBezTo>
                  <a:pt x="1697" y="2277"/>
                  <a:pt x="2049" y="2909"/>
                  <a:pt x="2589" y="3294"/>
                </a:cubicBezTo>
                <a:lnTo>
                  <a:pt x="0" y="329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C4261D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ctrTitle" idx="4294967295"/>
          </p:nvPr>
        </p:nvSpPr>
        <p:spPr>
          <a:xfrm>
            <a:off x="4825218" y="2751587"/>
            <a:ext cx="7056784" cy="677413"/>
          </a:xfrm>
          <a:effectLst/>
        </p:spPr>
        <p:txBody>
          <a:bodyPr/>
          <a:lstStyle/>
          <a:p>
            <a:r>
              <a:rPr lang="en-US" altLang="zh-CN" sz="6600" b="1" dirty="0" smtClean="0">
                <a:solidFill>
                  <a:srgbClr val="F8F8F8"/>
                </a:solidFill>
                <a:latin typeface="+mn-lt"/>
                <a:ea typeface="青鸟华光简综艺" pitchFamily="2" charset="-122"/>
              </a:rPr>
              <a:t>Java</a:t>
            </a:r>
            <a:r>
              <a:rPr lang="en-US" altLang="zh-CN" sz="5400" b="1" dirty="0" smtClean="0">
                <a:solidFill>
                  <a:srgbClr val="F8F8F8"/>
                </a:solidFill>
                <a:latin typeface="+mj-ea"/>
              </a:rPr>
              <a:t/>
            </a:r>
            <a:br>
              <a:rPr lang="en-US" altLang="zh-CN" sz="5400" b="1" dirty="0" smtClean="0">
                <a:solidFill>
                  <a:srgbClr val="F8F8F8"/>
                </a:solidFill>
                <a:latin typeface="+mj-ea"/>
              </a:rPr>
            </a:br>
            <a:r>
              <a:rPr lang="zh-CN" altLang="en-US" sz="3600" b="1" dirty="0" smtClean="0">
                <a:solidFill>
                  <a:srgbClr val="F8F8F8"/>
                </a:solidFill>
                <a:latin typeface="+mj-ea"/>
              </a:rPr>
              <a:t>面向对象程序设计</a:t>
            </a:r>
            <a:endParaRPr lang="zh-CN" sz="4400" b="1" dirty="0">
              <a:solidFill>
                <a:srgbClr val="F8F8F8"/>
              </a:solidFill>
              <a:latin typeface="+mj-ea"/>
            </a:endParaRPr>
          </a:p>
        </p:txBody>
      </p:sp>
      <p:sp>
        <p:nvSpPr>
          <p:cNvPr id="15" name="Freeform 5"/>
          <p:cNvSpPr>
            <a:spLocks noEditPoints="1"/>
          </p:cNvSpPr>
          <p:nvPr/>
        </p:nvSpPr>
        <p:spPr bwMode="auto">
          <a:xfrm>
            <a:off x="1966913" y="2508250"/>
            <a:ext cx="2114550" cy="2047875"/>
          </a:xfrm>
          <a:custGeom>
            <a:avLst/>
            <a:gdLst>
              <a:gd name="T0" fmla="*/ 296 w 2736"/>
              <a:gd name="T1" fmla="*/ 1034 h 2655"/>
              <a:gd name="T2" fmla="*/ 408 w 2736"/>
              <a:gd name="T3" fmla="*/ 885 h 2655"/>
              <a:gd name="T4" fmla="*/ 653 w 2736"/>
              <a:gd name="T5" fmla="*/ 672 h 2655"/>
              <a:gd name="T6" fmla="*/ 529 w 2736"/>
              <a:gd name="T7" fmla="*/ 1064 h 2655"/>
              <a:gd name="T8" fmla="*/ 410 w 2736"/>
              <a:gd name="T9" fmla="*/ 1501 h 2655"/>
              <a:gd name="T10" fmla="*/ 334 w 2736"/>
              <a:gd name="T11" fmla="*/ 1721 h 2655"/>
              <a:gd name="T12" fmla="*/ 583 w 2736"/>
              <a:gd name="T13" fmla="*/ 1601 h 2655"/>
              <a:gd name="T14" fmla="*/ 731 w 2736"/>
              <a:gd name="T15" fmla="*/ 1208 h 2655"/>
              <a:gd name="T16" fmla="*/ 953 w 2736"/>
              <a:gd name="T17" fmla="*/ 1310 h 2655"/>
              <a:gd name="T18" fmla="*/ 1059 w 2736"/>
              <a:gd name="T19" fmla="*/ 1532 h 2655"/>
              <a:gd name="T20" fmla="*/ 1151 w 2736"/>
              <a:gd name="T21" fmla="*/ 1455 h 2655"/>
              <a:gd name="T22" fmla="*/ 1103 w 2736"/>
              <a:gd name="T23" fmla="*/ 1165 h 2655"/>
              <a:gd name="T24" fmla="*/ 890 w 2736"/>
              <a:gd name="T25" fmla="*/ 1058 h 2655"/>
              <a:gd name="T26" fmla="*/ 1161 w 2736"/>
              <a:gd name="T27" fmla="*/ 967 h 2655"/>
              <a:gd name="T28" fmla="*/ 1586 w 2736"/>
              <a:gd name="T29" fmla="*/ 831 h 2655"/>
              <a:gd name="T30" fmla="*/ 1205 w 2736"/>
              <a:gd name="T31" fmla="*/ 817 h 2655"/>
              <a:gd name="T32" fmla="*/ 922 w 2736"/>
              <a:gd name="T33" fmla="*/ 558 h 2655"/>
              <a:gd name="T34" fmla="*/ 774 w 2736"/>
              <a:gd name="T35" fmla="*/ 512 h 2655"/>
              <a:gd name="T36" fmla="*/ 367 w 2736"/>
              <a:gd name="T37" fmla="*/ 603 h 2655"/>
              <a:gd name="T38" fmla="*/ 1417 w 2736"/>
              <a:gd name="T39" fmla="*/ 2639 h 2655"/>
              <a:gd name="T40" fmla="*/ 1707 w 2736"/>
              <a:gd name="T41" fmla="*/ 1595 h 2655"/>
              <a:gd name="T42" fmla="*/ 1417 w 2736"/>
              <a:gd name="T43" fmla="*/ 1692 h 2655"/>
              <a:gd name="T44" fmla="*/ 2092 w 2736"/>
              <a:gd name="T45" fmla="*/ 1381 h 2655"/>
              <a:gd name="T46" fmla="*/ 2384 w 2736"/>
              <a:gd name="T47" fmla="*/ 2093 h 2655"/>
              <a:gd name="T48" fmla="*/ 2092 w 2736"/>
              <a:gd name="T49" fmla="*/ 1381 h 2655"/>
              <a:gd name="T50" fmla="*/ 1756 w 2736"/>
              <a:gd name="T51" fmla="*/ 1595 h 2655"/>
              <a:gd name="T52" fmla="*/ 2046 w 2736"/>
              <a:gd name="T53" fmla="*/ 2393 h 2655"/>
              <a:gd name="T54" fmla="*/ 1847 w 2736"/>
              <a:gd name="T55" fmla="*/ 1595 h 2655"/>
              <a:gd name="T56" fmla="*/ 2459 w 2736"/>
              <a:gd name="T57" fmla="*/ 858 h 2655"/>
              <a:gd name="T58" fmla="*/ 1572 w 2736"/>
              <a:gd name="T59" fmla="*/ 1445 h 2655"/>
              <a:gd name="T60" fmla="*/ 1132 w 2736"/>
              <a:gd name="T61" fmla="*/ 1692 h 2655"/>
              <a:gd name="T62" fmla="*/ 653 w 2736"/>
              <a:gd name="T63" fmla="*/ 1629 h 2655"/>
              <a:gd name="T64" fmla="*/ 265 w 2736"/>
              <a:gd name="T65" fmla="*/ 1830 h 2655"/>
              <a:gd name="T66" fmla="*/ 36 w 2736"/>
              <a:gd name="T67" fmla="*/ 2037 h 2655"/>
              <a:gd name="T68" fmla="*/ 933 w 2736"/>
              <a:gd name="T69" fmla="*/ 1732 h 2655"/>
              <a:gd name="T70" fmla="*/ 1528 w 2736"/>
              <a:gd name="T71" fmla="*/ 1527 h 2655"/>
              <a:gd name="T72" fmla="*/ 2515 w 2736"/>
              <a:gd name="T73" fmla="*/ 918 h 2655"/>
              <a:gd name="T74" fmla="*/ 2659 w 2736"/>
              <a:gd name="T75" fmla="*/ 728 h 2655"/>
              <a:gd name="T76" fmla="*/ 1079 w 2736"/>
              <a:gd name="T77" fmla="*/ 2649 h 2655"/>
              <a:gd name="T78" fmla="*/ 1234 w 2736"/>
              <a:gd name="T79" fmla="*/ 2654 h 2655"/>
              <a:gd name="T80" fmla="*/ 1364 w 2736"/>
              <a:gd name="T81" fmla="*/ 1721 h 2655"/>
              <a:gd name="T82" fmla="*/ 1079 w 2736"/>
              <a:gd name="T83" fmla="*/ 1832 h 2655"/>
              <a:gd name="T84" fmla="*/ 740 w 2736"/>
              <a:gd name="T85" fmla="*/ 2571 h 2655"/>
              <a:gd name="T86" fmla="*/ 1030 w 2736"/>
              <a:gd name="T87" fmla="*/ 1832 h 2655"/>
              <a:gd name="T88" fmla="*/ 740 w 2736"/>
              <a:gd name="T89" fmla="*/ 1764 h 2655"/>
              <a:gd name="T90" fmla="*/ 2436 w 2736"/>
              <a:gd name="T91" fmla="*/ 1095 h 2655"/>
              <a:gd name="T92" fmla="*/ 2550 w 2736"/>
              <a:gd name="T93" fmla="*/ 1843 h 2655"/>
              <a:gd name="T94" fmla="*/ 2727 w 2736"/>
              <a:gd name="T95" fmla="*/ 1131 h 2655"/>
              <a:gd name="T96" fmla="*/ 2696 w 2736"/>
              <a:gd name="T97" fmla="*/ 858 h 2655"/>
              <a:gd name="T98" fmla="*/ 721 w 2736"/>
              <a:gd name="T99" fmla="*/ 246 h 2655"/>
              <a:gd name="T100" fmla="*/ 953 w 2736"/>
              <a:gd name="T101" fmla="*/ 507 h 2655"/>
              <a:gd name="T102" fmla="*/ 1229 w 2736"/>
              <a:gd name="T103" fmla="*/ 261 h 2655"/>
              <a:gd name="T104" fmla="*/ 1006 w 2736"/>
              <a:gd name="T105" fmla="*/ 0 h 2655"/>
              <a:gd name="T106" fmla="*/ 721 w 2736"/>
              <a:gd name="T107" fmla="*/ 246 h 2655"/>
              <a:gd name="T108" fmla="*/ 692 w 2736"/>
              <a:gd name="T109" fmla="*/ 2562 h 2655"/>
              <a:gd name="T110" fmla="*/ 403 w 2736"/>
              <a:gd name="T111" fmla="*/ 1926 h 2655"/>
              <a:gd name="T112" fmla="*/ 64 w 2736"/>
              <a:gd name="T113" fmla="*/ 2122 h 2655"/>
              <a:gd name="T114" fmla="*/ 354 w 2736"/>
              <a:gd name="T115" fmla="*/ 1953 h 2655"/>
              <a:gd name="T116" fmla="*/ 64 w 2736"/>
              <a:gd name="T117" fmla="*/ 2122 h 26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736" h="2655">
                <a:moveTo>
                  <a:pt x="228" y="967"/>
                </a:moveTo>
                <a:cubicBezTo>
                  <a:pt x="228" y="997"/>
                  <a:pt x="266" y="1034"/>
                  <a:pt x="296" y="1034"/>
                </a:cubicBezTo>
                <a:lnTo>
                  <a:pt x="301" y="1034"/>
                </a:lnTo>
                <a:cubicBezTo>
                  <a:pt x="368" y="1034"/>
                  <a:pt x="387" y="938"/>
                  <a:pt x="408" y="885"/>
                </a:cubicBezTo>
                <a:cubicBezTo>
                  <a:pt x="430" y="828"/>
                  <a:pt x="457" y="753"/>
                  <a:pt x="485" y="703"/>
                </a:cubicBezTo>
                <a:lnTo>
                  <a:pt x="653" y="672"/>
                </a:lnTo>
                <a:cubicBezTo>
                  <a:pt x="638" y="738"/>
                  <a:pt x="533" y="1013"/>
                  <a:pt x="533" y="1044"/>
                </a:cubicBezTo>
                <a:lnTo>
                  <a:pt x="529" y="1064"/>
                </a:lnTo>
                <a:lnTo>
                  <a:pt x="586" y="1402"/>
                </a:lnTo>
                <a:cubicBezTo>
                  <a:pt x="565" y="1406"/>
                  <a:pt x="437" y="1485"/>
                  <a:pt x="410" y="1501"/>
                </a:cubicBezTo>
                <a:cubicBezTo>
                  <a:pt x="365" y="1529"/>
                  <a:pt x="262" y="1568"/>
                  <a:pt x="262" y="1629"/>
                </a:cubicBezTo>
                <a:cubicBezTo>
                  <a:pt x="262" y="1674"/>
                  <a:pt x="292" y="1721"/>
                  <a:pt x="334" y="1721"/>
                </a:cubicBezTo>
                <a:lnTo>
                  <a:pt x="363" y="1721"/>
                </a:lnTo>
                <a:cubicBezTo>
                  <a:pt x="389" y="1721"/>
                  <a:pt x="548" y="1620"/>
                  <a:pt x="583" y="1601"/>
                </a:cubicBezTo>
                <a:cubicBezTo>
                  <a:pt x="636" y="1574"/>
                  <a:pt x="769" y="1513"/>
                  <a:pt x="769" y="1445"/>
                </a:cubicBezTo>
                <a:cubicBezTo>
                  <a:pt x="769" y="1371"/>
                  <a:pt x="731" y="1282"/>
                  <a:pt x="731" y="1208"/>
                </a:cubicBezTo>
                <a:cubicBezTo>
                  <a:pt x="765" y="1208"/>
                  <a:pt x="832" y="1223"/>
                  <a:pt x="869" y="1230"/>
                </a:cubicBezTo>
                <a:cubicBezTo>
                  <a:pt x="946" y="1243"/>
                  <a:pt x="944" y="1228"/>
                  <a:pt x="953" y="1310"/>
                </a:cubicBezTo>
                <a:cubicBezTo>
                  <a:pt x="958" y="1350"/>
                  <a:pt x="970" y="1406"/>
                  <a:pt x="978" y="1449"/>
                </a:cubicBezTo>
                <a:cubicBezTo>
                  <a:pt x="987" y="1492"/>
                  <a:pt x="1006" y="1532"/>
                  <a:pt x="1059" y="1532"/>
                </a:cubicBezTo>
                <a:lnTo>
                  <a:pt x="1074" y="1532"/>
                </a:lnTo>
                <a:cubicBezTo>
                  <a:pt x="1117" y="1532"/>
                  <a:pt x="1151" y="1497"/>
                  <a:pt x="1151" y="1455"/>
                </a:cubicBezTo>
                <a:lnTo>
                  <a:pt x="1151" y="1431"/>
                </a:lnTo>
                <a:cubicBezTo>
                  <a:pt x="1151" y="1393"/>
                  <a:pt x="1113" y="1215"/>
                  <a:pt x="1103" y="1165"/>
                </a:cubicBezTo>
                <a:cubicBezTo>
                  <a:pt x="1094" y="1120"/>
                  <a:pt x="1075" y="1091"/>
                  <a:pt x="1028" y="1081"/>
                </a:cubicBezTo>
                <a:cubicBezTo>
                  <a:pt x="994" y="1073"/>
                  <a:pt x="922" y="1059"/>
                  <a:pt x="890" y="1058"/>
                </a:cubicBezTo>
                <a:lnTo>
                  <a:pt x="977" y="798"/>
                </a:lnTo>
                <a:cubicBezTo>
                  <a:pt x="1013" y="807"/>
                  <a:pt x="1114" y="967"/>
                  <a:pt x="1161" y="967"/>
                </a:cubicBezTo>
                <a:cubicBezTo>
                  <a:pt x="1212" y="967"/>
                  <a:pt x="1352" y="939"/>
                  <a:pt x="1402" y="927"/>
                </a:cubicBezTo>
                <a:cubicBezTo>
                  <a:pt x="1473" y="909"/>
                  <a:pt x="1586" y="921"/>
                  <a:pt x="1586" y="831"/>
                </a:cubicBezTo>
                <a:cubicBezTo>
                  <a:pt x="1586" y="799"/>
                  <a:pt x="1555" y="764"/>
                  <a:pt x="1524" y="764"/>
                </a:cubicBezTo>
                <a:cubicBezTo>
                  <a:pt x="1427" y="764"/>
                  <a:pt x="1294" y="817"/>
                  <a:pt x="1205" y="817"/>
                </a:cubicBezTo>
                <a:cubicBezTo>
                  <a:pt x="1190" y="817"/>
                  <a:pt x="1049" y="655"/>
                  <a:pt x="1027" y="632"/>
                </a:cubicBezTo>
                <a:cubicBezTo>
                  <a:pt x="979" y="582"/>
                  <a:pt x="1001" y="584"/>
                  <a:pt x="922" y="558"/>
                </a:cubicBezTo>
                <a:cubicBezTo>
                  <a:pt x="901" y="551"/>
                  <a:pt x="795" y="512"/>
                  <a:pt x="784" y="512"/>
                </a:cubicBezTo>
                <a:lnTo>
                  <a:pt x="774" y="512"/>
                </a:lnTo>
                <a:cubicBezTo>
                  <a:pt x="709" y="512"/>
                  <a:pt x="624" y="533"/>
                  <a:pt x="560" y="544"/>
                </a:cubicBezTo>
                <a:cubicBezTo>
                  <a:pt x="496" y="555"/>
                  <a:pt x="396" y="559"/>
                  <a:pt x="367" y="603"/>
                </a:cubicBezTo>
                <a:cubicBezTo>
                  <a:pt x="354" y="624"/>
                  <a:pt x="228" y="946"/>
                  <a:pt x="228" y="967"/>
                </a:cubicBezTo>
                <a:close/>
                <a:moveTo>
                  <a:pt x="1417" y="2639"/>
                </a:moveTo>
                <a:cubicBezTo>
                  <a:pt x="1463" y="2635"/>
                  <a:pt x="1707" y="2587"/>
                  <a:pt x="1707" y="2562"/>
                </a:cubicBezTo>
                <a:lnTo>
                  <a:pt x="1707" y="1595"/>
                </a:lnTo>
                <a:lnTo>
                  <a:pt x="1557" y="1595"/>
                </a:lnTo>
                <a:cubicBezTo>
                  <a:pt x="1537" y="1595"/>
                  <a:pt x="1417" y="1678"/>
                  <a:pt x="1417" y="1692"/>
                </a:cubicBezTo>
                <a:lnTo>
                  <a:pt x="1417" y="2639"/>
                </a:lnTo>
                <a:close/>
                <a:moveTo>
                  <a:pt x="2092" y="1381"/>
                </a:moveTo>
                <a:lnTo>
                  <a:pt x="2094" y="2368"/>
                </a:lnTo>
                <a:cubicBezTo>
                  <a:pt x="2134" y="2341"/>
                  <a:pt x="2384" y="2125"/>
                  <a:pt x="2384" y="2093"/>
                </a:cubicBezTo>
                <a:lnTo>
                  <a:pt x="2382" y="1119"/>
                </a:lnTo>
                <a:lnTo>
                  <a:pt x="2092" y="1381"/>
                </a:lnTo>
                <a:close/>
                <a:moveTo>
                  <a:pt x="1847" y="1595"/>
                </a:moveTo>
                <a:lnTo>
                  <a:pt x="1756" y="1595"/>
                </a:lnTo>
                <a:lnTo>
                  <a:pt x="1756" y="2552"/>
                </a:lnTo>
                <a:cubicBezTo>
                  <a:pt x="1799" y="2542"/>
                  <a:pt x="2046" y="2422"/>
                  <a:pt x="2046" y="2393"/>
                </a:cubicBezTo>
                <a:lnTo>
                  <a:pt x="2046" y="1426"/>
                </a:lnTo>
                <a:cubicBezTo>
                  <a:pt x="2021" y="1432"/>
                  <a:pt x="1866" y="1595"/>
                  <a:pt x="1847" y="1595"/>
                </a:cubicBezTo>
                <a:close/>
                <a:moveTo>
                  <a:pt x="2427" y="821"/>
                </a:moveTo>
                <a:lnTo>
                  <a:pt x="2459" y="858"/>
                </a:lnTo>
                <a:lnTo>
                  <a:pt x="1799" y="1445"/>
                </a:lnTo>
                <a:cubicBezTo>
                  <a:pt x="1723" y="1445"/>
                  <a:pt x="1648" y="1445"/>
                  <a:pt x="1572" y="1445"/>
                </a:cubicBezTo>
                <a:cubicBezTo>
                  <a:pt x="1476" y="1445"/>
                  <a:pt x="1471" y="1469"/>
                  <a:pt x="1409" y="1510"/>
                </a:cubicBezTo>
                <a:cubicBezTo>
                  <a:pt x="1326" y="1565"/>
                  <a:pt x="1216" y="1647"/>
                  <a:pt x="1132" y="1692"/>
                </a:cubicBezTo>
                <a:cubicBezTo>
                  <a:pt x="1113" y="1683"/>
                  <a:pt x="845" y="1631"/>
                  <a:pt x="807" y="1625"/>
                </a:cubicBezTo>
                <a:cubicBezTo>
                  <a:pt x="718" y="1611"/>
                  <a:pt x="730" y="1591"/>
                  <a:pt x="653" y="1629"/>
                </a:cubicBezTo>
                <a:cubicBezTo>
                  <a:pt x="609" y="1651"/>
                  <a:pt x="566" y="1675"/>
                  <a:pt x="523" y="1697"/>
                </a:cubicBezTo>
                <a:cubicBezTo>
                  <a:pt x="443" y="1736"/>
                  <a:pt x="340" y="1784"/>
                  <a:pt x="265" y="1830"/>
                </a:cubicBezTo>
                <a:cubicBezTo>
                  <a:pt x="234" y="1849"/>
                  <a:pt x="25" y="1957"/>
                  <a:pt x="0" y="1963"/>
                </a:cubicBezTo>
                <a:lnTo>
                  <a:pt x="36" y="2037"/>
                </a:lnTo>
                <a:lnTo>
                  <a:pt x="716" y="1687"/>
                </a:lnTo>
                <a:cubicBezTo>
                  <a:pt x="785" y="1703"/>
                  <a:pt x="863" y="1718"/>
                  <a:pt x="933" y="1732"/>
                </a:cubicBezTo>
                <a:cubicBezTo>
                  <a:pt x="986" y="1742"/>
                  <a:pt x="1105" y="1774"/>
                  <a:pt x="1156" y="1774"/>
                </a:cubicBezTo>
                <a:cubicBezTo>
                  <a:pt x="1159" y="1774"/>
                  <a:pt x="1495" y="1550"/>
                  <a:pt x="1528" y="1527"/>
                </a:cubicBezTo>
                <a:lnTo>
                  <a:pt x="1829" y="1528"/>
                </a:lnTo>
                <a:lnTo>
                  <a:pt x="2515" y="918"/>
                </a:lnTo>
                <a:lnTo>
                  <a:pt x="2552" y="947"/>
                </a:lnTo>
                <a:lnTo>
                  <a:pt x="2659" y="728"/>
                </a:lnTo>
                <a:lnTo>
                  <a:pt x="2427" y="821"/>
                </a:lnTo>
                <a:close/>
                <a:moveTo>
                  <a:pt x="1079" y="2649"/>
                </a:moveTo>
                <a:lnTo>
                  <a:pt x="1142" y="2655"/>
                </a:lnTo>
                <a:lnTo>
                  <a:pt x="1234" y="2654"/>
                </a:lnTo>
                <a:lnTo>
                  <a:pt x="1364" y="2648"/>
                </a:lnTo>
                <a:lnTo>
                  <a:pt x="1364" y="1721"/>
                </a:lnTo>
                <a:cubicBezTo>
                  <a:pt x="1318" y="1745"/>
                  <a:pt x="1278" y="1775"/>
                  <a:pt x="1234" y="1804"/>
                </a:cubicBezTo>
                <a:cubicBezTo>
                  <a:pt x="1142" y="1866"/>
                  <a:pt x="1189" y="1841"/>
                  <a:pt x="1079" y="1832"/>
                </a:cubicBezTo>
                <a:lnTo>
                  <a:pt x="1079" y="2649"/>
                </a:lnTo>
                <a:close/>
                <a:moveTo>
                  <a:pt x="740" y="2571"/>
                </a:moveTo>
                <a:cubicBezTo>
                  <a:pt x="740" y="2596"/>
                  <a:pt x="985" y="2643"/>
                  <a:pt x="1030" y="2644"/>
                </a:cubicBezTo>
                <a:lnTo>
                  <a:pt x="1030" y="1832"/>
                </a:lnTo>
                <a:cubicBezTo>
                  <a:pt x="1030" y="1808"/>
                  <a:pt x="914" y="1799"/>
                  <a:pt x="890" y="1794"/>
                </a:cubicBezTo>
                <a:cubicBezTo>
                  <a:pt x="850" y="1786"/>
                  <a:pt x="782" y="1765"/>
                  <a:pt x="740" y="1764"/>
                </a:cubicBezTo>
                <a:lnTo>
                  <a:pt x="740" y="2571"/>
                </a:lnTo>
                <a:close/>
                <a:moveTo>
                  <a:pt x="2436" y="1095"/>
                </a:moveTo>
                <a:lnTo>
                  <a:pt x="2437" y="2020"/>
                </a:lnTo>
                <a:cubicBezTo>
                  <a:pt x="2454" y="2009"/>
                  <a:pt x="2535" y="1872"/>
                  <a:pt x="2550" y="1843"/>
                </a:cubicBezTo>
                <a:cubicBezTo>
                  <a:pt x="2586" y="1771"/>
                  <a:pt x="2607" y="1716"/>
                  <a:pt x="2638" y="1637"/>
                </a:cubicBezTo>
                <a:cubicBezTo>
                  <a:pt x="2676" y="1540"/>
                  <a:pt x="2736" y="1272"/>
                  <a:pt x="2727" y="1131"/>
                </a:cubicBezTo>
                <a:lnTo>
                  <a:pt x="2700" y="860"/>
                </a:lnTo>
                <a:lnTo>
                  <a:pt x="2696" y="858"/>
                </a:lnTo>
                <a:lnTo>
                  <a:pt x="2436" y="1095"/>
                </a:lnTo>
                <a:close/>
                <a:moveTo>
                  <a:pt x="721" y="246"/>
                </a:moveTo>
                <a:lnTo>
                  <a:pt x="721" y="271"/>
                </a:lnTo>
                <a:cubicBezTo>
                  <a:pt x="721" y="388"/>
                  <a:pt x="838" y="507"/>
                  <a:pt x="953" y="507"/>
                </a:cubicBezTo>
                <a:lnTo>
                  <a:pt x="997" y="507"/>
                </a:lnTo>
                <a:cubicBezTo>
                  <a:pt x="1117" y="507"/>
                  <a:pt x="1229" y="387"/>
                  <a:pt x="1229" y="261"/>
                </a:cubicBezTo>
                <a:lnTo>
                  <a:pt x="1229" y="237"/>
                </a:lnTo>
                <a:cubicBezTo>
                  <a:pt x="1229" y="123"/>
                  <a:pt x="1114" y="0"/>
                  <a:pt x="1006" y="0"/>
                </a:cubicBezTo>
                <a:lnTo>
                  <a:pt x="943" y="0"/>
                </a:lnTo>
                <a:cubicBezTo>
                  <a:pt x="830" y="0"/>
                  <a:pt x="721" y="124"/>
                  <a:pt x="721" y="246"/>
                </a:cubicBezTo>
                <a:close/>
                <a:moveTo>
                  <a:pt x="402" y="2412"/>
                </a:moveTo>
                <a:cubicBezTo>
                  <a:pt x="402" y="2439"/>
                  <a:pt x="649" y="2552"/>
                  <a:pt x="692" y="2562"/>
                </a:cubicBezTo>
                <a:lnTo>
                  <a:pt x="692" y="1774"/>
                </a:lnTo>
                <a:lnTo>
                  <a:pt x="403" y="1926"/>
                </a:lnTo>
                <a:lnTo>
                  <a:pt x="402" y="2412"/>
                </a:lnTo>
                <a:close/>
                <a:moveTo>
                  <a:pt x="64" y="2122"/>
                </a:moveTo>
                <a:cubicBezTo>
                  <a:pt x="64" y="2149"/>
                  <a:pt x="315" y="2373"/>
                  <a:pt x="354" y="2383"/>
                </a:cubicBezTo>
                <a:lnTo>
                  <a:pt x="354" y="1953"/>
                </a:lnTo>
                <a:lnTo>
                  <a:pt x="65" y="2100"/>
                </a:lnTo>
                <a:lnTo>
                  <a:pt x="64" y="212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6" name="组合 55"/>
          <p:cNvGrpSpPr/>
          <p:nvPr/>
        </p:nvGrpSpPr>
        <p:grpSpPr>
          <a:xfrm>
            <a:off x="1367097" y="1813513"/>
            <a:ext cx="3109913" cy="3135314"/>
            <a:chOff x="1346200" y="1839912"/>
            <a:chExt cx="3109913" cy="3135314"/>
          </a:xfrm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3132138" y="1865313"/>
              <a:ext cx="844550" cy="587375"/>
            </a:xfrm>
            <a:custGeom>
              <a:avLst/>
              <a:gdLst>
                <a:gd name="T0" fmla="*/ 1092 w 1092"/>
                <a:gd name="T1" fmla="*/ 531 h 763"/>
                <a:gd name="T2" fmla="*/ 22 w 1092"/>
                <a:gd name="T3" fmla="*/ 0 h 763"/>
                <a:gd name="T4" fmla="*/ 0 w 1092"/>
                <a:gd name="T5" fmla="*/ 349 h 763"/>
                <a:gd name="T6" fmla="*/ 829 w 1092"/>
                <a:gd name="T7" fmla="*/ 763 h 763"/>
                <a:gd name="T8" fmla="*/ 1092 w 1092"/>
                <a:gd name="T9" fmla="*/ 53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2" h="763">
                  <a:moveTo>
                    <a:pt x="1092" y="531"/>
                  </a:moveTo>
                  <a:cubicBezTo>
                    <a:pt x="805" y="257"/>
                    <a:pt x="436" y="66"/>
                    <a:pt x="22" y="0"/>
                  </a:cubicBezTo>
                  <a:lnTo>
                    <a:pt x="0" y="349"/>
                  </a:lnTo>
                  <a:cubicBezTo>
                    <a:pt x="318" y="407"/>
                    <a:pt x="603" y="554"/>
                    <a:pt x="829" y="763"/>
                  </a:cubicBezTo>
                  <a:lnTo>
                    <a:pt x="1092" y="531"/>
                  </a:lnTo>
                  <a:close/>
                </a:path>
              </a:pathLst>
            </a:custGeom>
            <a:solidFill>
              <a:srgbClr val="00A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1346200" y="3341688"/>
              <a:ext cx="2555875" cy="1633538"/>
            </a:xfrm>
            <a:custGeom>
              <a:avLst/>
              <a:gdLst>
                <a:gd name="T0" fmla="*/ 3076 w 3307"/>
                <a:gd name="T1" fmla="*/ 1351 h 2117"/>
                <a:gd name="T2" fmla="*/ 2139 w 3307"/>
                <a:gd name="T3" fmla="*/ 1731 h 2117"/>
                <a:gd name="T4" fmla="*/ 1914 w 3307"/>
                <a:gd name="T5" fmla="*/ 1731 h 2117"/>
                <a:gd name="T6" fmla="*/ 349 w 3307"/>
                <a:gd name="T7" fmla="*/ 22 h 2117"/>
                <a:gd name="T8" fmla="*/ 1 w 3307"/>
                <a:gd name="T9" fmla="*/ 0 h 2117"/>
                <a:gd name="T10" fmla="*/ 0 w 3307"/>
                <a:gd name="T11" fmla="*/ 93 h 2117"/>
                <a:gd name="T12" fmla="*/ 2 w 3307"/>
                <a:gd name="T13" fmla="*/ 150 h 2117"/>
                <a:gd name="T14" fmla="*/ 3 w 3307"/>
                <a:gd name="T15" fmla="*/ 182 h 2117"/>
                <a:gd name="T16" fmla="*/ 8 w 3307"/>
                <a:gd name="T17" fmla="*/ 254 h 2117"/>
                <a:gd name="T18" fmla="*/ 9 w 3307"/>
                <a:gd name="T19" fmla="*/ 267 h 2117"/>
                <a:gd name="T20" fmla="*/ 1891 w 3307"/>
                <a:gd name="T21" fmla="*/ 2087 h 2117"/>
                <a:gd name="T22" fmla="*/ 3158 w 3307"/>
                <a:gd name="T23" fmla="*/ 1729 h 2117"/>
                <a:gd name="T24" fmla="*/ 3158 w 3307"/>
                <a:gd name="T25" fmla="*/ 1726 h 2117"/>
                <a:gd name="T26" fmla="*/ 3307 w 3307"/>
                <a:gd name="T27" fmla="*/ 1613 h 2117"/>
                <a:gd name="T28" fmla="*/ 3076 w 3307"/>
                <a:gd name="T29" fmla="*/ 1351 h 2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07" h="2117">
                  <a:moveTo>
                    <a:pt x="3076" y="1351"/>
                  </a:moveTo>
                  <a:cubicBezTo>
                    <a:pt x="2816" y="1567"/>
                    <a:pt x="2491" y="1704"/>
                    <a:pt x="2139" y="1731"/>
                  </a:cubicBezTo>
                  <a:cubicBezTo>
                    <a:pt x="2065" y="1735"/>
                    <a:pt x="1990" y="1736"/>
                    <a:pt x="1914" y="1731"/>
                  </a:cubicBezTo>
                  <a:cubicBezTo>
                    <a:pt x="1015" y="1675"/>
                    <a:pt x="345" y="911"/>
                    <a:pt x="349" y="22"/>
                  </a:cubicBezTo>
                  <a:lnTo>
                    <a:pt x="1" y="0"/>
                  </a:lnTo>
                  <a:cubicBezTo>
                    <a:pt x="0" y="32"/>
                    <a:pt x="0" y="62"/>
                    <a:pt x="0" y="93"/>
                  </a:cubicBezTo>
                  <a:cubicBezTo>
                    <a:pt x="0" y="112"/>
                    <a:pt x="1" y="131"/>
                    <a:pt x="2" y="150"/>
                  </a:cubicBezTo>
                  <a:cubicBezTo>
                    <a:pt x="2" y="161"/>
                    <a:pt x="2" y="172"/>
                    <a:pt x="3" y="182"/>
                  </a:cubicBezTo>
                  <a:cubicBezTo>
                    <a:pt x="4" y="207"/>
                    <a:pt x="6" y="230"/>
                    <a:pt x="8" y="254"/>
                  </a:cubicBezTo>
                  <a:cubicBezTo>
                    <a:pt x="8" y="258"/>
                    <a:pt x="9" y="262"/>
                    <a:pt x="9" y="267"/>
                  </a:cubicBezTo>
                  <a:cubicBezTo>
                    <a:pt x="101" y="1248"/>
                    <a:pt x="896" y="2024"/>
                    <a:pt x="1891" y="2087"/>
                  </a:cubicBezTo>
                  <a:cubicBezTo>
                    <a:pt x="2359" y="2117"/>
                    <a:pt x="2799" y="1974"/>
                    <a:pt x="3158" y="1729"/>
                  </a:cubicBezTo>
                  <a:lnTo>
                    <a:pt x="3158" y="1726"/>
                  </a:lnTo>
                  <a:cubicBezTo>
                    <a:pt x="3209" y="1691"/>
                    <a:pt x="3259" y="1653"/>
                    <a:pt x="3307" y="1613"/>
                  </a:cubicBezTo>
                  <a:lnTo>
                    <a:pt x="3076" y="1351"/>
                  </a:lnTo>
                  <a:close/>
                </a:path>
              </a:pathLst>
            </a:custGeom>
            <a:solidFill>
              <a:srgbClr val="555E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2022475" y="1839912"/>
              <a:ext cx="903288" cy="481013"/>
            </a:xfrm>
            <a:custGeom>
              <a:avLst/>
              <a:gdLst>
                <a:gd name="T0" fmla="*/ 1147 w 1169"/>
                <a:gd name="T1" fmla="*/ 356 h 624"/>
                <a:gd name="T2" fmla="*/ 1169 w 1169"/>
                <a:gd name="T3" fmla="*/ 7 h 624"/>
                <a:gd name="T4" fmla="*/ 0 w 1169"/>
                <a:gd name="T5" fmla="*/ 360 h 624"/>
                <a:gd name="T6" fmla="*/ 232 w 1169"/>
                <a:gd name="T7" fmla="*/ 624 h 624"/>
                <a:gd name="T8" fmla="*/ 1147 w 1169"/>
                <a:gd name="T9" fmla="*/ 356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9" h="624">
                  <a:moveTo>
                    <a:pt x="1147" y="356"/>
                  </a:moveTo>
                  <a:lnTo>
                    <a:pt x="1169" y="7"/>
                  </a:lnTo>
                  <a:cubicBezTo>
                    <a:pt x="738" y="0"/>
                    <a:pt x="333" y="131"/>
                    <a:pt x="0" y="360"/>
                  </a:cubicBezTo>
                  <a:lnTo>
                    <a:pt x="232" y="624"/>
                  </a:lnTo>
                  <a:cubicBezTo>
                    <a:pt x="497" y="452"/>
                    <a:pt x="812" y="354"/>
                    <a:pt x="1147" y="356"/>
                  </a:cubicBezTo>
                  <a:close/>
                </a:path>
              </a:pathLst>
            </a:custGeom>
            <a:solidFill>
              <a:srgbClr val="F19B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9"/>
            <p:cNvSpPr>
              <a:spLocks/>
            </p:cNvSpPr>
            <p:nvPr/>
          </p:nvSpPr>
          <p:spPr bwMode="auto">
            <a:xfrm>
              <a:off x="3884613" y="3521075"/>
              <a:ext cx="566738" cy="909638"/>
            </a:xfrm>
            <a:custGeom>
              <a:avLst/>
              <a:gdLst>
                <a:gd name="T0" fmla="*/ 0 w 734"/>
                <a:gd name="T1" fmla="*/ 914 h 1178"/>
                <a:gd name="T2" fmla="*/ 232 w 734"/>
                <a:gd name="T3" fmla="*/ 1178 h 1178"/>
                <a:gd name="T4" fmla="*/ 734 w 734"/>
                <a:gd name="T5" fmla="*/ 22 h 1178"/>
                <a:gd name="T6" fmla="*/ 386 w 734"/>
                <a:gd name="T7" fmla="*/ 0 h 1178"/>
                <a:gd name="T8" fmla="*/ 0 w 734"/>
                <a:gd name="T9" fmla="*/ 914 h 1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1178">
                  <a:moveTo>
                    <a:pt x="0" y="914"/>
                  </a:moveTo>
                  <a:lnTo>
                    <a:pt x="232" y="1178"/>
                  </a:lnTo>
                  <a:cubicBezTo>
                    <a:pt x="510" y="867"/>
                    <a:pt x="693" y="467"/>
                    <a:pt x="734" y="22"/>
                  </a:cubicBezTo>
                  <a:lnTo>
                    <a:pt x="386" y="0"/>
                  </a:lnTo>
                  <a:cubicBezTo>
                    <a:pt x="352" y="349"/>
                    <a:pt x="212" y="664"/>
                    <a:pt x="0" y="914"/>
                  </a:cubicBezTo>
                  <a:close/>
                </a:path>
              </a:pathLst>
            </a:custGeom>
            <a:solidFill>
              <a:srgbClr val="008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0"/>
            <p:cNvSpPr>
              <a:spLocks/>
            </p:cNvSpPr>
            <p:nvPr/>
          </p:nvSpPr>
          <p:spPr bwMode="auto">
            <a:xfrm>
              <a:off x="1371600" y="2257425"/>
              <a:ext cx="654050" cy="879475"/>
            </a:xfrm>
            <a:custGeom>
              <a:avLst/>
              <a:gdLst>
                <a:gd name="T0" fmla="*/ 846 w 846"/>
                <a:gd name="T1" fmla="*/ 262 h 1140"/>
                <a:gd name="T2" fmla="*/ 615 w 846"/>
                <a:gd name="T3" fmla="*/ 0 h 1140"/>
                <a:gd name="T4" fmla="*/ 0 w 846"/>
                <a:gd name="T5" fmla="*/ 1117 h 1140"/>
                <a:gd name="T6" fmla="*/ 351 w 846"/>
                <a:gd name="T7" fmla="*/ 1140 h 1140"/>
                <a:gd name="T8" fmla="*/ 846 w 846"/>
                <a:gd name="T9" fmla="*/ 262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40">
                  <a:moveTo>
                    <a:pt x="846" y="262"/>
                  </a:moveTo>
                  <a:lnTo>
                    <a:pt x="615" y="0"/>
                  </a:lnTo>
                  <a:cubicBezTo>
                    <a:pt x="302" y="289"/>
                    <a:pt x="80" y="676"/>
                    <a:pt x="0" y="1117"/>
                  </a:cubicBezTo>
                  <a:lnTo>
                    <a:pt x="351" y="1140"/>
                  </a:lnTo>
                  <a:cubicBezTo>
                    <a:pt x="422" y="795"/>
                    <a:pt x="600" y="491"/>
                    <a:pt x="846" y="262"/>
                  </a:cubicBezTo>
                  <a:close/>
                </a:path>
              </a:pathLst>
            </a:custGeom>
            <a:solidFill>
              <a:srgbClr val="E244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1"/>
            <p:cNvSpPr>
              <a:spLocks/>
            </p:cNvSpPr>
            <p:nvPr/>
          </p:nvSpPr>
          <p:spPr bwMode="auto">
            <a:xfrm>
              <a:off x="3924300" y="2439988"/>
              <a:ext cx="531813" cy="874713"/>
            </a:xfrm>
            <a:custGeom>
              <a:avLst/>
              <a:gdLst>
                <a:gd name="T0" fmla="*/ 337 w 687"/>
                <a:gd name="T1" fmla="*/ 1111 h 1133"/>
                <a:gd name="T2" fmla="*/ 687 w 687"/>
                <a:gd name="T3" fmla="*/ 1133 h 1133"/>
                <a:gd name="T4" fmla="*/ 262 w 687"/>
                <a:gd name="T5" fmla="*/ 0 h 1133"/>
                <a:gd name="T6" fmla="*/ 0 w 687"/>
                <a:gd name="T7" fmla="*/ 231 h 1133"/>
                <a:gd name="T8" fmla="*/ 337 w 687"/>
                <a:gd name="T9" fmla="*/ 1111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7" h="1133">
                  <a:moveTo>
                    <a:pt x="337" y="1111"/>
                  </a:moveTo>
                  <a:lnTo>
                    <a:pt x="687" y="1133"/>
                  </a:lnTo>
                  <a:cubicBezTo>
                    <a:pt x="665" y="710"/>
                    <a:pt x="511" y="317"/>
                    <a:pt x="262" y="0"/>
                  </a:cubicBezTo>
                  <a:lnTo>
                    <a:pt x="0" y="231"/>
                  </a:lnTo>
                  <a:cubicBezTo>
                    <a:pt x="190" y="481"/>
                    <a:pt x="311" y="784"/>
                    <a:pt x="337" y="1111"/>
                  </a:cubicBezTo>
                  <a:close/>
                </a:path>
              </a:pathLst>
            </a:custGeom>
            <a:solidFill>
              <a:srgbClr val="518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5" name="背景音乐 - 轻快背景音乐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10971631" y="-1173360"/>
            <a:ext cx="609600" cy="60960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 bwMode="auto">
          <a:xfrm>
            <a:off x="4825218" y="4005064"/>
            <a:ext cx="555942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Box 6"/>
          <p:cNvSpPr txBox="1"/>
          <p:nvPr/>
        </p:nvSpPr>
        <p:spPr>
          <a:xfrm>
            <a:off x="4860012" y="4067780"/>
            <a:ext cx="19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8F8F8"/>
                </a:solidFill>
                <a:latin typeface="+mj-ea"/>
                <a:ea typeface="+mj-ea"/>
              </a:rPr>
              <a:t>软件学院  贾伟峰</a:t>
            </a:r>
            <a:endParaRPr lang="zh-CN" altLang="en-US" dirty="0">
              <a:solidFill>
                <a:srgbClr val="F8F8F8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226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8827">
        <p:blinds dir="vert"/>
      </p:transition>
    </mc:Choice>
    <mc:Fallback xmlns="">
      <p:transition spd="slow" advTm="8827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396 3.7037E-6 L 3.125E-6 3.7037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98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549 -4.07407E-6 L -3.33333E-6 -4.07407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68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5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3" grpId="0" animBg="1"/>
      <p:bldP spid="14" grpId="0" animBg="1"/>
      <p:bldP spid="4099" grpId="0"/>
      <p:bldP spid="15" grpId="0" animBg="1"/>
      <p:bldP spid="15" grpId="1" animBg="1"/>
      <p:bldP spid="7" grpId="0"/>
    </p:bldLst>
  </p:timing>
  <p:extLst mod="1">
    <p:ext uri="{E180D4A7-C9FB-4DFB-919C-405C955672EB}">
      <p14:showEvtLst xmlns:p14="http://schemas.microsoft.com/office/powerpoint/2010/main">
        <p14:playEvt time="0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1417861" y="2597823"/>
            <a:ext cx="9505056" cy="1263225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6600" i="1" dirty="0" smtClean="0">
                <a:solidFill>
                  <a:srgbClr val="F8F8F8"/>
                </a:solidFill>
                <a:latin typeface="微软雅黑"/>
                <a:ea typeface="微软雅黑"/>
              </a:rPr>
              <a:t>throws</a:t>
            </a:r>
            <a:endParaRPr lang="zh-CN" altLang="en-US" sz="6600" i="1" dirty="0" smtClean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750427562"/>
      </p:ext>
    </p:extLst>
  </p:cSld>
  <p:clrMapOvr>
    <a:masterClrMapping/>
  </p:clrMapOvr>
  <p:transition spd="slow" advTm="78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34670" y="174412"/>
            <a:ext cx="20017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throws</a:t>
            </a:r>
            <a:r>
              <a:rPr lang="zh-CN" altLang="en-US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关键词</a:t>
            </a:r>
            <a:endParaRPr lang="zh-CN" altLang="en-US" sz="2200" dirty="0">
              <a:solidFill>
                <a:srgbClr val="C2C1C1">
                  <a:lumMod val="20000"/>
                  <a:lumOff val="8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4" y="980728"/>
            <a:ext cx="9675813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3991995"/>
      </p:ext>
    </p:extLst>
  </p:cSld>
  <p:clrMapOvr>
    <a:masterClrMapping/>
  </p:clrMapOvr>
  <p:transition spd="slow" advTm="78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1201837" y="2597823"/>
            <a:ext cx="9721080" cy="903185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4400" i="1" dirty="0" smtClean="0">
                <a:solidFill>
                  <a:srgbClr val="F8F8F8"/>
                </a:solidFill>
                <a:latin typeface="微软雅黑"/>
                <a:ea typeface="微软雅黑"/>
              </a:rPr>
              <a:t>或者，继续</a:t>
            </a:r>
            <a:r>
              <a:rPr lang="en-US" altLang="zh-CN" sz="4400" i="1" dirty="0" smtClean="0">
                <a:solidFill>
                  <a:srgbClr val="F8F8F8"/>
                </a:solidFill>
                <a:latin typeface="微软雅黑"/>
                <a:ea typeface="微软雅黑"/>
              </a:rPr>
              <a:t>throws</a:t>
            </a:r>
            <a:r>
              <a:rPr lang="zh-CN" altLang="en-US" sz="4400" i="1" dirty="0" smtClean="0">
                <a:solidFill>
                  <a:srgbClr val="F8F8F8"/>
                </a:solidFill>
                <a:latin typeface="微软雅黑"/>
                <a:ea typeface="微软雅黑"/>
              </a:rPr>
              <a:t>，</a:t>
            </a:r>
            <a:r>
              <a:rPr lang="zh-CN" altLang="en-US" sz="4400" i="1" dirty="0">
                <a:solidFill>
                  <a:srgbClr val="F8F8F8"/>
                </a:solidFill>
                <a:latin typeface="微软雅黑"/>
                <a:ea typeface="微软雅黑"/>
              </a:rPr>
              <a:t>就像</a:t>
            </a:r>
            <a:r>
              <a:rPr lang="en-US" altLang="zh-CN" sz="4400" i="1" dirty="0" smtClean="0">
                <a:solidFill>
                  <a:srgbClr val="F8F8F8"/>
                </a:solidFill>
                <a:latin typeface="微软雅黑"/>
                <a:ea typeface="微软雅黑"/>
              </a:rPr>
              <a:t>p146</a:t>
            </a:r>
            <a:r>
              <a:rPr lang="zh-CN" altLang="en-US" sz="4400" i="1" dirty="0" smtClean="0">
                <a:solidFill>
                  <a:srgbClr val="F8F8F8"/>
                </a:solidFill>
                <a:latin typeface="微软雅黑"/>
                <a:ea typeface="微软雅黑"/>
              </a:rPr>
              <a:t>那样</a:t>
            </a:r>
            <a:endParaRPr lang="zh-CN" altLang="en-US" sz="4400" i="1" dirty="0" smtClean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347725398"/>
      </p:ext>
    </p:extLst>
  </p:cSld>
  <p:clrMapOvr>
    <a:masterClrMapping/>
  </p:clrMapOvr>
  <p:transition spd="slow" advTm="78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reeform 6"/>
          <p:cNvSpPr>
            <a:spLocks/>
          </p:cNvSpPr>
          <p:nvPr/>
        </p:nvSpPr>
        <p:spPr bwMode="auto">
          <a:xfrm flipH="1">
            <a:off x="0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rgbClr val="C4261D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77741" y="159023"/>
            <a:ext cx="2028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333333"/>
                </a:solidFill>
                <a:latin typeface="微软雅黑"/>
                <a:ea typeface="微软雅黑"/>
              </a:rPr>
              <a:t>Java</a:t>
            </a:r>
            <a:r>
              <a:rPr lang="zh-CN" altLang="en-US" sz="2400" dirty="0" smtClean="0">
                <a:solidFill>
                  <a:srgbClr val="333333"/>
                </a:solidFill>
                <a:latin typeface="微软雅黑"/>
                <a:ea typeface="微软雅黑"/>
              </a:rPr>
              <a:t>中的</a:t>
            </a:r>
            <a:r>
              <a:rPr lang="zh-CN" altLang="en-US" sz="2400" dirty="0">
                <a:solidFill>
                  <a:srgbClr val="333333"/>
                </a:solidFill>
                <a:latin typeface="微软雅黑"/>
                <a:ea typeface="微软雅黑"/>
              </a:rPr>
              <a:t>异常</a:t>
            </a:r>
          </a:p>
        </p:txBody>
      </p:sp>
      <p:sp>
        <p:nvSpPr>
          <p:cNvPr id="84" name="Freeform 6"/>
          <p:cNvSpPr>
            <a:spLocks/>
          </p:cNvSpPr>
          <p:nvPr/>
        </p:nvSpPr>
        <p:spPr bwMode="auto">
          <a:xfrm flipH="1">
            <a:off x="11929871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rgbClr val="C4261D"/>
              </a:solidFill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sp>
        <p:nvSpPr>
          <p:cNvPr id="6" name="Freeform 15"/>
          <p:cNvSpPr>
            <a:spLocks/>
          </p:cNvSpPr>
          <p:nvPr/>
        </p:nvSpPr>
        <p:spPr bwMode="auto">
          <a:xfrm>
            <a:off x="4306750" y="2420888"/>
            <a:ext cx="1503599" cy="2011240"/>
          </a:xfrm>
          <a:custGeom>
            <a:avLst/>
            <a:gdLst>
              <a:gd name="T0" fmla="*/ 0 w 4668"/>
              <a:gd name="T1" fmla="*/ 1562 h 6244"/>
              <a:gd name="T2" fmla="*/ 1684 w 4668"/>
              <a:gd name="T3" fmla="*/ 1567 h 6244"/>
              <a:gd name="T4" fmla="*/ 1908 w 4668"/>
              <a:gd name="T5" fmla="*/ 1603 h 6244"/>
              <a:gd name="T6" fmla="*/ 2121 w 4668"/>
              <a:gd name="T7" fmla="*/ 1670 h 6244"/>
              <a:gd name="T8" fmla="*/ 2321 w 4668"/>
              <a:gd name="T9" fmla="*/ 1766 h 6244"/>
              <a:gd name="T10" fmla="*/ 2503 w 4668"/>
              <a:gd name="T11" fmla="*/ 1887 h 6244"/>
              <a:gd name="T12" fmla="*/ 2667 w 4668"/>
              <a:gd name="T13" fmla="*/ 2034 h 6244"/>
              <a:gd name="T14" fmla="*/ 2808 w 4668"/>
              <a:gd name="T15" fmla="*/ 2202 h 6244"/>
              <a:gd name="T16" fmla="*/ 2925 w 4668"/>
              <a:gd name="T17" fmla="*/ 2390 h 6244"/>
              <a:gd name="T18" fmla="*/ 3016 w 4668"/>
              <a:gd name="T19" fmla="*/ 2594 h 6244"/>
              <a:gd name="T20" fmla="*/ 3077 w 4668"/>
              <a:gd name="T21" fmla="*/ 2813 h 6244"/>
              <a:gd name="T22" fmla="*/ 3106 w 4668"/>
              <a:gd name="T23" fmla="*/ 3044 h 6244"/>
              <a:gd name="T24" fmla="*/ 3100 w 4668"/>
              <a:gd name="T25" fmla="*/ 3282 h 6244"/>
              <a:gd name="T26" fmla="*/ 3059 w 4668"/>
              <a:gd name="T27" fmla="*/ 3510 h 6244"/>
              <a:gd name="T28" fmla="*/ 2986 w 4668"/>
              <a:gd name="T29" fmla="*/ 3727 h 6244"/>
              <a:gd name="T30" fmla="*/ 2883 w 4668"/>
              <a:gd name="T31" fmla="*/ 3929 h 6244"/>
              <a:gd name="T32" fmla="*/ 2754 w 4668"/>
              <a:gd name="T33" fmla="*/ 4112 h 6244"/>
              <a:gd name="T34" fmla="*/ 2600 w 4668"/>
              <a:gd name="T35" fmla="*/ 4275 h 6244"/>
              <a:gd name="T36" fmla="*/ 2422 w 4668"/>
              <a:gd name="T37" fmla="*/ 4415 h 6244"/>
              <a:gd name="T38" fmla="*/ 2226 w 4668"/>
              <a:gd name="T39" fmla="*/ 4528 h 6244"/>
              <a:gd name="T40" fmla="*/ 2013 w 4668"/>
              <a:gd name="T41" fmla="*/ 4612 h 6244"/>
              <a:gd name="T42" fmla="*/ 1785 w 4668"/>
              <a:gd name="T43" fmla="*/ 4665 h 6244"/>
              <a:gd name="T44" fmla="*/ 1601 w 4668"/>
              <a:gd name="T45" fmla="*/ 4682 h 6244"/>
              <a:gd name="T46" fmla="*/ 1529 w 4668"/>
              <a:gd name="T47" fmla="*/ 4682 h 6244"/>
              <a:gd name="T48" fmla="*/ 1529 w 4668"/>
              <a:gd name="T49" fmla="*/ 6244 h 6244"/>
              <a:gd name="T50" fmla="*/ 1594 w 4668"/>
              <a:gd name="T51" fmla="*/ 6244 h 6244"/>
              <a:gd name="T52" fmla="*/ 1660 w 4668"/>
              <a:gd name="T53" fmla="*/ 6242 h 6244"/>
              <a:gd name="T54" fmla="*/ 1864 w 4668"/>
              <a:gd name="T55" fmla="*/ 6228 h 6244"/>
              <a:gd name="T56" fmla="*/ 2330 w 4668"/>
              <a:gd name="T57" fmla="*/ 6145 h 6244"/>
              <a:gd name="T58" fmla="*/ 2766 w 4668"/>
              <a:gd name="T59" fmla="*/ 5997 h 6244"/>
              <a:gd name="T60" fmla="*/ 3171 w 4668"/>
              <a:gd name="T61" fmla="*/ 5789 h 6244"/>
              <a:gd name="T62" fmla="*/ 3538 w 4668"/>
              <a:gd name="T63" fmla="*/ 5526 h 6244"/>
              <a:gd name="T64" fmla="*/ 3862 w 4668"/>
              <a:gd name="T65" fmla="*/ 5216 h 6244"/>
              <a:gd name="T66" fmla="*/ 4138 w 4668"/>
              <a:gd name="T67" fmla="*/ 4862 h 6244"/>
              <a:gd name="T68" fmla="*/ 4363 w 4668"/>
              <a:gd name="T69" fmla="*/ 4470 h 6244"/>
              <a:gd name="T70" fmla="*/ 4529 w 4668"/>
              <a:gd name="T71" fmla="*/ 4046 h 6244"/>
              <a:gd name="T72" fmla="*/ 4633 w 4668"/>
              <a:gd name="T73" fmla="*/ 3596 h 6244"/>
              <a:gd name="T74" fmla="*/ 4668 w 4668"/>
              <a:gd name="T75" fmla="*/ 3125 h 6244"/>
              <a:gd name="T76" fmla="*/ 4634 w 4668"/>
              <a:gd name="T77" fmla="*/ 2655 h 6244"/>
              <a:gd name="T78" fmla="*/ 4533 w 4668"/>
              <a:gd name="T79" fmla="*/ 2210 h 6244"/>
              <a:gd name="T80" fmla="*/ 4373 w 4668"/>
              <a:gd name="T81" fmla="*/ 1794 h 6244"/>
              <a:gd name="T82" fmla="*/ 4156 w 4668"/>
              <a:gd name="T83" fmla="*/ 1408 h 6244"/>
              <a:gd name="T84" fmla="*/ 3891 w 4668"/>
              <a:gd name="T85" fmla="*/ 1059 h 6244"/>
              <a:gd name="T86" fmla="*/ 3579 w 4668"/>
              <a:gd name="T87" fmla="*/ 752 h 6244"/>
              <a:gd name="T88" fmla="*/ 3228 w 4668"/>
              <a:gd name="T89" fmla="*/ 491 h 6244"/>
              <a:gd name="T90" fmla="*/ 2843 w 4668"/>
              <a:gd name="T91" fmla="*/ 281 h 6244"/>
              <a:gd name="T92" fmla="*/ 2428 w 4668"/>
              <a:gd name="T93" fmla="*/ 126 h 6244"/>
              <a:gd name="T94" fmla="*/ 1988 w 4668"/>
              <a:gd name="T95" fmla="*/ 30 h 6244"/>
              <a:gd name="T96" fmla="*/ 1529 w 4668"/>
              <a:gd name="T97" fmla="*/ 0 h 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668" h="6244">
                <a:moveTo>
                  <a:pt x="1529" y="0"/>
                </a:moveTo>
                <a:lnTo>
                  <a:pt x="0" y="0"/>
                </a:lnTo>
                <a:lnTo>
                  <a:pt x="0" y="1562"/>
                </a:lnTo>
                <a:lnTo>
                  <a:pt x="1529" y="1562"/>
                </a:lnTo>
                <a:lnTo>
                  <a:pt x="1607" y="1562"/>
                </a:lnTo>
                <a:lnTo>
                  <a:pt x="1684" y="1567"/>
                </a:lnTo>
                <a:lnTo>
                  <a:pt x="1760" y="1575"/>
                </a:lnTo>
                <a:lnTo>
                  <a:pt x="1834" y="1587"/>
                </a:lnTo>
                <a:lnTo>
                  <a:pt x="1908" y="1603"/>
                </a:lnTo>
                <a:lnTo>
                  <a:pt x="1980" y="1622"/>
                </a:lnTo>
                <a:lnTo>
                  <a:pt x="2052" y="1644"/>
                </a:lnTo>
                <a:lnTo>
                  <a:pt x="2121" y="1670"/>
                </a:lnTo>
                <a:lnTo>
                  <a:pt x="2189" y="1699"/>
                </a:lnTo>
                <a:lnTo>
                  <a:pt x="2256" y="1731"/>
                </a:lnTo>
                <a:lnTo>
                  <a:pt x="2321" y="1766"/>
                </a:lnTo>
                <a:lnTo>
                  <a:pt x="2383" y="1804"/>
                </a:lnTo>
                <a:lnTo>
                  <a:pt x="2445" y="1844"/>
                </a:lnTo>
                <a:lnTo>
                  <a:pt x="2503" y="1887"/>
                </a:lnTo>
                <a:lnTo>
                  <a:pt x="2560" y="1934"/>
                </a:lnTo>
                <a:lnTo>
                  <a:pt x="2614" y="1983"/>
                </a:lnTo>
                <a:lnTo>
                  <a:pt x="2667" y="2034"/>
                </a:lnTo>
                <a:lnTo>
                  <a:pt x="2716" y="2088"/>
                </a:lnTo>
                <a:lnTo>
                  <a:pt x="2764" y="2144"/>
                </a:lnTo>
                <a:lnTo>
                  <a:pt x="2808" y="2202"/>
                </a:lnTo>
                <a:lnTo>
                  <a:pt x="2850" y="2263"/>
                </a:lnTo>
                <a:lnTo>
                  <a:pt x="2890" y="2325"/>
                </a:lnTo>
                <a:lnTo>
                  <a:pt x="2925" y="2390"/>
                </a:lnTo>
                <a:lnTo>
                  <a:pt x="2959" y="2456"/>
                </a:lnTo>
                <a:lnTo>
                  <a:pt x="2989" y="2524"/>
                </a:lnTo>
                <a:lnTo>
                  <a:pt x="3016" y="2594"/>
                </a:lnTo>
                <a:lnTo>
                  <a:pt x="3039" y="2664"/>
                </a:lnTo>
                <a:lnTo>
                  <a:pt x="3061" y="2738"/>
                </a:lnTo>
                <a:lnTo>
                  <a:pt x="3077" y="2813"/>
                </a:lnTo>
                <a:lnTo>
                  <a:pt x="3091" y="2888"/>
                </a:lnTo>
                <a:lnTo>
                  <a:pt x="3100" y="2966"/>
                </a:lnTo>
                <a:lnTo>
                  <a:pt x="3106" y="3044"/>
                </a:lnTo>
                <a:lnTo>
                  <a:pt x="3107" y="3124"/>
                </a:lnTo>
                <a:lnTo>
                  <a:pt x="3106" y="3203"/>
                </a:lnTo>
                <a:lnTo>
                  <a:pt x="3100" y="3282"/>
                </a:lnTo>
                <a:lnTo>
                  <a:pt x="3090" y="3360"/>
                </a:lnTo>
                <a:lnTo>
                  <a:pt x="3076" y="3436"/>
                </a:lnTo>
                <a:lnTo>
                  <a:pt x="3059" y="3510"/>
                </a:lnTo>
                <a:lnTo>
                  <a:pt x="3038" y="3584"/>
                </a:lnTo>
                <a:lnTo>
                  <a:pt x="3014" y="3657"/>
                </a:lnTo>
                <a:lnTo>
                  <a:pt x="2986" y="3727"/>
                </a:lnTo>
                <a:lnTo>
                  <a:pt x="2955" y="3796"/>
                </a:lnTo>
                <a:lnTo>
                  <a:pt x="2921" y="3863"/>
                </a:lnTo>
                <a:lnTo>
                  <a:pt x="2883" y="3929"/>
                </a:lnTo>
                <a:lnTo>
                  <a:pt x="2843" y="3992"/>
                </a:lnTo>
                <a:lnTo>
                  <a:pt x="2799" y="4053"/>
                </a:lnTo>
                <a:lnTo>
                  <a:pt x="2754" y="4112"/>
                </a:lnTo>
                <a:lnTo>
                  <a:pt x="2705" y="4169"/>
                </a:lnTo>
                <a:lnTo>
                  <a:pt x="2653" y="4224"/>
                </a:lnTo>
                <a:lnTo>
                  <a:pt x="2600" y="4275"/>
                </a:lnTo>
                <a:lnTo>
                  <a:pt x="2543" y="4324"/>
                </a:lnTo>
                <a:lnTo>
                  <a:pt x="2484" y="4371"/>
                </a:lnTo>
                <a:lnTo>
                  <a:pt x="2422" y="4415"/>
                </a:lnTo>
                <a:lnTo>
                  <a:pt x="2359" y="4456"/>
                </a:lnTo>
                <a:lnTo>
                  <a:pt x="2294" y="4494"/>
                </a:lnTo>
                <a:lnTo>
                  <a:pt x="2226" y="4528"/>
                </a:lnTo>
                <a:lnTo>
                  <a:pt x="2157" y="4560"/>
                </a:lnTo>
                <a:lnTo>
                  <a:pt x="2085" y="4588"/>
                </a:lnTo>
                <a:lnTo>
                  <a:pt x="2013" y="4612"/>
                </a:lnTo>
                <a:lnTo>
                  <a:pt x="1938" y="4633"/>
                </a:lnTo>
                <a:lnTo>
                  <a:pt x="1862" y="4651"/>
                </a:lnTo>
                <a:lnTo>
                  <a:pt x="1785" y="4665"/>
                </a:lnTo>
                <a:lnTo>
                  <a:pt x="1706" y="4675"/>
                </a:lnTo>
                <a:lnTo>
                  <a:pt x="1626" y="4681"/>
                </a:lnTo>
                <a:lnTo>
                  <a:pt x="1601" y="4682"/>
                </a:lnTo>
                <a:lnTo>
                  <a:pt x="1577" y="4682"/>
                </a:lnTo>
                <a:lnTo>
                  <a:pt x="1553" y="4682"/>
                </a:lnTo>
                <a:lnTo>
                  <a:pt x="1529" y="4682"/>
                </a:lnTo>
                <a:lnTo>
                  <a:pt x="0" y="4682"/>
                </a:lnTo>
                <a:lnTo>
                  <a:pt x="0" y="6244"/>
                </a:lnTo>
                <a:lnTo>
                  <a:pt x="1529" y="6244"/>
                </a:lnTo>
                <a:lnTo>
                  <a:pt x="1551" y="6244"/>
                </a:lnTo>
                <a:lnTo>
                  <a:pt x="1572" y="6244"/>
                </a:lnTo>
                <a:lnTo>
                  <a:pt x="1594" y="6244"/>
                </a:lnTo>
                <a:lnTo>
                  <a:pt x="1617" y="6243"/>
                </a:lnTo>
                <a:lnTo>
                  <a:pt x="1638" y="6243"/>
                </a:lnTo>
                <a:lnTo>
                  <a:pt x="1660" y="6242"/>
                </a:lnTo>
                <a:lnTo>
                  <a:pt x="1683" y="6241"/>
                </a:lnTo>
                <a:lnTo>
                  <a:pt x="1704" y="6241"/>
                </a:lnTo>
                <a:lnTo>
                  <a:pt x="1864" y="6228"/>
                </a:lnTo>
                <a:lnTo>
                  <a:pt x="2022" y="6208"/>
                </a:lnTo>
                <a:lnTo>
                  <a:pt x="2177" y="6180"/>
                </a:lnTo>
                <a:lnTo>
                  <a:pt x="2330" y="6145"/>
                </a:lnTo>
                <a:lnTo>
                  <a:pt x="2478" y="6102"/>
                </a:lnTo>
                <a:lnTo>
                  <a:pt x="2624" y="6053"/>
                </a:lnTo>
                <a:lnTo>
                  <a:pt x="2766" y="5997"/>
                </a:lnTo>
                <a:lnTo>
                  <a:pt x="2905" y="5934"/>
                </a:lnTo>
                <a:lnTo>
                  <a:pt x="3040" y="5864"/>
                </a:lnTo>
                <a:lnTo>
                  <a:pt x="3171" y="5789"/>
                </a:lnTo>
                <a:lnTo>
                  <a:pt x="3297" y="5707"/>
                </a:lnTo>
                <a:lnTo>
                  <a:pt x="3420" y="5620"/>
                </a:lnTo>
                <a:lnTo>
                  <a:pt x="3538" y="5526"/>
                </a:lnTo>
                <a:lnTo>
                  <a:pt x="3651" y="5428"/>
                </a:lnTo>
                <a:lnTo>
                  <a:pt x="3759" y="5324"/>
                </a:lnTo>
                <a:lnTo>
                  <a:pt x="3862" y="5216"/>
                </a:lnTo>
                <a:lnTo>
                  <a:pt x="3960" y="5102"/>
                </a:lnTo>
                <a:lnTo>
                  <a:pt x="4052" y="4984"/>
                </a:lnTo>
                <a:lnTo>
                  <a:pt x="4138" y="4862"/>
                </a:lnTo>
                <a:lnTo>
                  <a:pt x="4220" y="4735"/>
                </a:lnTo>
                <a:lnTo>
                  <a:pt x="4295" y="4604"/>
                </a:lnTo>
                <a:lnTo>
                  <a:pt x="4363" y="4470"/>
                </a:lnTo>
                <a:lnTo>
                  <a:pt x="4425" y="4332"/>
                </a:lnTo>
                <a:lnTo>
                  <a:pt x="4480" y="4191"/>
                </a:lnTo>
                <a:lnTo>
                  <a:pt x="4529" y="4046"/>
                </a:lnTo>
                <a:lnTo>
                  <a:pt x="4570" y="3899"/>
                </a:lnTo>
                <a:lnTo>
                  <a:pt x="4605" y="3749"/>
                </a:lnTo>
                <a:lnTo>
                  <a:pt x="4633" y="3596"/>
                </a:lnTo>
                <a:lnTo>
                  <a:pt x="4652" y="3441"/>
                </a:lnTo>
                <a:lnTo>
                  <a:pt x="4664" y="3285"/>
                </a:lnTo>
                <a:lnTo>
                  <a:pt x="4668" y="3125"/>
                </a:lnTo>
                <a:lnTo>
                  <a:pt x="4664" y="2965"/>
                </a:lnTo>
                <a:lnTo>
                  <a:pt x="4653" y="2809"/>
                </a:lnTo>
                <a:lnTo>
                  <a:pt x="4634" y="2655"/>
                </a:lnTo>
                <a:lnTo>
                  <a:pt x="4607" y="2505"/>
                </a:lnTo>
                <a:lnTo>
                  <a:pt x="4573" y="2356"/>
                </a:lnTo>
                <a:lnTo>
                  <a:pt x="4533" y="2210"/>
                </a:lnTo>
                <a:lnTo>
                  <a:pt x="4485" y="2068"/>
                </a:lnTo>
                <a:lnTo>
                  <a:pt x="4432" y="1929"/>
                </a:lnTo>
                <a:lnTo>
                  <a:pt x="4373" y="1794"/>
                </a:lnTo>
                <a:lnTo>
                  <a:pt x="4306" y="1661"/>
                </a:lnTo>
                <a:lnTo>
                  <a:pt x="4234" y="1533"/>
                </a:lnTo>
                <a:lnTo>
                  <a:pt x="4156" y="1408"/>
                </a:lnTo>
                <a:lnTo>
                  <a:pt x="4072" y="1288"/>
                </a:lnTo>
                <a:lnTo>
                  <a:pt x="3984" y="1171"/>
                </a:lnTo>
                <a:lnTo>
                  <a:pt x="3891" y="1059"/>
                </a:lnTo>
                <a:lnTo>
                  <a:pt x="3791" y="952"/>
                </a:lnTo>
                <a:lnTo>
                  <a:pt x="3688" y="849"/>
                </a:lnTo>
                <a:lnTo>
                  <a:pt x="3579" y="752"/>
                </a:lnTo>
                <a:lnTo>
                  <a:pt x="3467" y="660"/>
                </a:lnTo>
                <a:lnTo>
                  <a:pt x="3349" y="573"/>
                </a:lnTo>
                <a:lnTo>
                  <a:pt x="3228" y="491"/>
                </a:lnTo>
                <a:lnTo>
                  <a:pt x="3103" y="415"/>
                </a:lnTo>
                <a:lnTo>
                  <a:pt x="2975" y="345"/>
                </a:lnTo>
                <a:lnTo>
                  <a:pt x="2843" y="281"/>
                </a:lnTo>
                <a:lnTo>
                  <a:pt x="2707" y="223"/>
                </a:lnTo>
                <a:lnTo>
                  <a:pt x="2568" y="171"/>
                </a:lnTo>
                <a:lnTo>
                  <a:pt x="2428" y="126"/>
                </a:lnTo>
                <a:lnTo>
                  <a:pt x="2283" y="87"/>
                </a:lnTo>
                <a:lnTo>
                  <a:pt x="2137" y="56"/>
                </a:lnTo>
                <a:lnTo>
                  <a:pt x="1988" y="30"/>
                </a:lnTo>
                <a:lnTo>
                  <a:pt x="1837" y="13"/>
                </a:lnTo>
                <a:lnTo>
                  <a:pt x="1684" y="2"/>
                </a:lnTo>
                <a:lnTo>
                  <a:pt x="152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C4261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7" name="Picture 57"/>
          <p:cNvPicPr>
            <a:picLocks noChangeAspect="1" noChangeArrowheads="1"/>
          </p:cNvPicPr>
          <p:nvPr/>
        </p:nvPicPr>
        <p:blipFill>
          <a:blip r:embed="rId3" cstate="print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49" r="-420"/>
          <a:stretch>
            <a:fillRect/>
          </a:stretch>
        </p:blipFill>
        <p:spPr bwMode="auto">
          <a:xfrm rot="16200000" flipH="1">
            <a:off x="1530509" y="3596193"/>
            <a:ext cx="5822204" cy="291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7"/>
          <p:cNvPicPr>
            <a:picLocks noChangeAspect="1" noChangeArrowheads="1"/>
          </p:cNvPicPr>
          <p:nvPr/>
        </p:nvPicPr>
        <p:blipFill>
          <a:blip r:embed="rId3" cstate="print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49" r="-420"/>
          <a:stretch>
            <a:fillRect/>
          </a:stretch>
        </p:blipFill>
        <p:spPr bwMode="auto">
          <a:xfrm rot="5400000">
            <a:off x="4513633" y="3597060"/>
            <a:ext cx="5822201" cy="290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reeform 15"/>
          <p:cNvSpPr>
            <a:spLocks/>
          </p:cNvSpPr>
          <p:nvPr/>
        </p:nvSpPr>
        <p:spPr bwMode="auto">
          <a:xfrm flipH="1">
            <a:off x="6066255" y="2425872"/>
            <a:ext cx="1503599" cy="2011240"/>
          </a:xfrm>
          <a:custGeom>
            <a:avLst/>
            <a:gdLst>
              <a:gd name="T0" fmla="*/ 0 w 4668"/>
              <a:gd name="T1" fmla="*/ 1562 h 6244"/>
              <a:gd name="T2" fmla="*/ 1684 w 4668"/>
              <a:gd name="T3" fmla="*/ 1567 h 6244"/>
              <a:gd name="T4" fmla="*/ 1908 w 4668"/>
              <a:gd name="T5" fmla="*/ 1603 h 6244"/>
              <a:gd name="T6" fmla="*/ 2121 w 4668"/>
              <a:gd name="T7" fmla="*/ 1670 h 6244"/>
              <a:gd name="T8" fmla="*/ 2321 w 4668"/>
              <a:gd name="T9" fmla="*/ 1766 h 6244"/>
              <a:gd name="T10" fmla="*/ 2503 w 4668"/>
              <a:gd name="T11" fmla="*/ 1887 h 6244"/>
              <a:gd name="T12" fmla="*/ 2667 w 4668"/>
              <a:gd name="T13" fmla="*/ 2034 h 6244"/>
              <a:gd name="T14" fmla="*/ 2808 w 4668"/>
              <a:gd name="T15" fmla="*/ 2202 h 6244"/>
              <a:gd name="T16" fmla="*/ 2925 w 4668"/>
              <a:gd name="T17" fmla="*/ 2390 h 6244"/>
              <a:gd name="T18" fmla="*/ 3016 w 4668"/>
              <a:gd name="T19" fmla="*/ 2594 h 6244"/>
              <a:gd name="T20" fmla="*/ 3077 w 4668"/>
              <a:gd name="T21" fmla="*/ 2813 h 6244"/>
              <a:gd name="T22" fmla="*/ 3106 w 4668"/>
              <a:gd name="T23" fmla="*/ 3044 h 6244"/>
              <a:gd name="T24" fmla="*/ 3100 w 4668"/>
              <a:gd name="T25" fmla="*/ 3282 h 6244"/>
              <a:gd name="T26" fmla="*/ 3059 w 4668"/>
              <a:gd name="T27" fmla="*/ 3510 h 6244"/>
              <a:gd name="T28" fmla="*/ 2986 w 4668"/>
              <a:gd name="T29" fmla="*/ 3727 h 6244"/>
              <a:gd name="T30" fmla="*/ 2883 w 4668"/>
              <a:gd name="T31" fmla="*/ 3929 h 6244"/>
              <a:gd name="T32" fmla="*/ 2754 w 4668"/>
              <a:gd name="T33" fmla="*/ 4112 h 6244"/>
              <a:gd name="T34" fmla="*/ 2600 w 4668"/>
              <a:gd name="T35" fmla="*/ 4275 h 6244"/>
              <a:gd name="T36" fmla="*/ 2422 w 4668"/>
              <a:gd name="T37" fmla="*/ 4415 h 6244"/>
              <a:gd name="T38" fmla="*/ 2226 w 4668"/>
              <a:gd name="T39" fmla="*/ 4528 h 6244"/>
              <a:gd name="T40" fmla="*/ 2013 w 4668"/>
              <a:gd name="T41" fmla="*/ 4612 h 6244"/>
              <a:gd name="T42" fmla="*/ 1785 w 4668"/>
              <a:gd name="T43" fmla="*/ 4665 h 6244"/>
              <a:gd name="T44" fmla="*/ 1601 w 4668"/>
              <a:gd name="T45" fmla="*/ 4682 h 6244"/>
              <a:gd name="T46" fmla="*/ 1529 w 4668"/>
              <a:gd name="T47" fmla="*/ 4682 h 6244"/>
              <a:gd name="T48" fmla="*/ 1529 w 4668"/>
              <a:gd name="T49" fmla="*/ 6244 h 6244"/>
              <a:gd name="T50" fmla="*/ 1594 w 4668"/>
              <a:gd name="T51" fmla="*/ 6244 h 6244"/>
              <a:gd name="T52" fmla="*/ 1660 w 4668"/>
              <a:gd name="T53" fmla="*/ 6242 h 6244"/>
              <a:gd name="T54" fmla="*/ 1864 w 4668"/>
              <a:gd name="T55" fmla="*/ 6228 h 6244"/>
              <a:gd name="T56" fmla="*/ 2330 w 4668"/>
              <a:gd name="T57" fmla="*/ 6145 h 6244"/>
              <a:gd name="T58" fmla="*/ 2766 w 4668"/>
              <a:gd name="T59" fmla="*/ 5997 h 6244"/>
              <a:gd name="T60" fmla="*/ 3171 w 4668"/>
              <a:gd name="T61" fmla="*/ 5789 h 6244"/>
              <a:gd name="T62" fmla="*/ 3538 w 4668"/>
              <a:gd name="T63" fmla="*/ 5526 h 6244"/>
              <a:gd name="T64" fmla="*/ 3862 w 4668"/>
              <a:gd name="T65" fmla="*/ 5216 h 6244"/>
              <a:gd name="T66" fmla="*/ 4138 w 4668"/>
              <a:gd name="T67" fmla="*/ 4862 h 6244"/>
              <a:gd name="T68" fmla="*/ 4363 w 4668"/>
              <a:gd name="T69" fmla="*/ 4470 h 6244"/>
              <a:gd name="T70" fmla="*/ 4529 w 4668"/>
              <a:gd name="T71" fmla="*/ 4046 h 6244"/>
              <a:gd name="T72" fmla="*/ 4633 w 4668"/>
              <a:gd name="T73" fmla="*/ 3596 h 6244"/>
              <a:gd name="T74" fmla="*/ 4668 w 4668"/>
              <a:gd name="T75" fmla="*/ 3125 h 6244"/>
              <a:gd name="T76" fmla="*/ 4634 w 4668"/>
              <a:gd name="T77" fmla="*/ 2655 h 6244"/>
              <a:gd name="T78" fmla="*/ 4533 w 4668"/>
              <a:gd name="T79" fmla="*/ 2210 h 6244"/>
              <a:gd name="T80" fmla="*/ 4373 w 4668"/>
              <a:gd name="T81" fmla="*/ 1794 h 6244"/>
              <a:gd name="T82" fmla="*/ 4156 w 4668"/>
              <a:gd name="T83" fmla="*/ 1408 h 6244"/>
              <a:gd name="T84" fmla="*/ 3891 w 4668"/>
              <a:gd name="T85" fmla="*/ 1059 h 6244"/>
              <a:gd name="T86" fmla="*/ 3579 w 4668"/>
              <a:gd name="T87" fmla="*/ 752 h 6244"/>
              <a:gd name="T88" fmla="*/ 3228 w 4668"/>
              <a:gd name="T89" fmla="*/ 491 h 6244"/>
              <a:gd name="T90" fmla="*/ 2843 w 4668"/>
              <a:gd name="T91" fmla="*/ 281 h 6244"/>
              <a:gd name="T92" fmla="*/ 2428 w 4668"/>
              <a:gd name="T93" fmla="*/ 126 h 6244"/>
              <a:gd name="T94" fmla="*/ 1988 w 4668"/>
              <a:gd name="T95" fmla="*/ 30 h 6244"/>
              <a:gd name="T96" fmla="*/ 1529 w 4668"/>
              <a:gd name="T97" fmla="*/ 0 h 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668" h="6244">
                <a:moveTo>
                  <a:pt x="1529" y="0"/>
                </a:moveTo>
                <a:lnTo>
                  <a:pt x="0" y="0"/>
                </a:lnTo>
                <a:lnTo>
                  <a:pt x="0" y="1562"/>
                </a:lnTo>
                <a:lnTo>
                  <a:pt x="1529" y="1562"/>
                </a:lnTo>
                <a:lnTo>
                  <a:pt x="1607" y="1562"/>
                </a:lnTo>
                <a:lnTo>
                  <a:pt x="1684" y="1567"/>
                </a:lnTo>
                <a:lnTo>
                  <a:pt x="1760" y="1575"/>
                </a:lnTo>
                <a:lnTo>
                  <a:pt x="1834" y="1587"/>
                </a:lnTo>
                <a:lnTo>
                  <a:pt x="1908" y="1603"/>
                </a:lnTo>
                <a:lnTo>
                  <a:pt x="1980" y="1622"/>
                </a:lnTo>
                <a:lnTo>
                  <a:pt x="2052" y="1644"/>
                </a:lnTo>
                <a:lnTo>
                  <a:pt x="2121" y="1670"/>
                </a:lnTo>
                <a:lnTo>
                  <a:pt x="2189" y="1699"/>
                </a:lnTo>
                <a:lnTo>
                  <a:pt x="2256" y="1731"/>
                </a:lnTo>
                <a:lnTo>
                  <a:pt x="2321" y="1766"/>
                </a:lnTo>
                <a:lnTo>
                  <a:pt x="2383" y="1804"/>
                </a:lnTo>
                <a:lnTo>
                  <a:pt x="2445" y="1844"/>
                </a:lnTo>
                <a:lnTo>
                  <a:pt x="2503" y="1887"/>
                </a:lnTo>
                <a:lnTo>
                  <a:pt x="2560" y="1934"/>
                </a:lnTo>
                <a:lnTo>
                  <a:pt x="2614" y="1983"/>
                </a:lnTo>
                <a:lnTo>
                  <a:pt x="2667" y="2034"/>
                </a:lnTo>
                <a:lnTo>
                  <a:pt x="2716" y="2088"/>
                </a:lnTo>
                <a:lnTo>
                  <a:pt x="2764" y="2144"/>
                </a:lnTo>
                <a:lnTo>
                  <a:pt x="2808" y="2202"/>
                </a:lnTo>
                <a:lnTo>
                  <a:pt x="2850" y="2263"/>
                </a:lnTo>
                <a:lnTo>
                  <a:pt x="2890" y="2325"/>
                </a:lnTo>
                <a:lnTo>
                  <a:pt x="2925" y="2390"/>
                </a:lnTo>
                <a:lnTo>
                  <a:pt x="2959" y="2456"/>
                </a:lnTo>
                <a:lnTo>
                  <a:pt x="2989" y="2524"/>
                </a:lnTo>
                <a:lnTo>
                  <a:pt x="3016" y="2594"/>
                </a:lnTo>
                <a:lnTo>
                  <a:pt x="3039" y="2664"/>
                </a:lnTo>
                <a:lnTo>
                  <a:pt x="3061" y="2738"/>
                </a:lnTo>
                <a:lnTo>
                  <a:pt x="3077" y="2813"/>
                </a:lnTo>
                <a:lnTo>
                  <a:pt x="3091" y="2888"/>
                </a:lnTo>
                <a:lnTo>
                  <a:pt x="3100" y="2966"/>
                </a:lnTo>
                <a:lnTo>
                  <a:pt x="3106" y="3044"/>
                </a:lnTo>
                <a:lnTo>
                  <a:pt x="3107" y="3124"/>
                </a:lnTo>
                <a:lnTo>
                  <a:pt x="3106" y="3203"/>
                </a:lnTo>
                <a:lnTo>
                  <a:pt x="3100" y="3282"/>
                </a:lnTo>
                <a:lnTo>
                  <a:pt x="3090" y="3360"/>
                </a:lnTo>
                <a:lnTo>
                  <a:pt x="3076" y="3436"/>
                </a:lnTo>
                <a:lnTo>
                  <a:pt x="3059" y="3510"/>
                </a:lnTo>
                <a:lnTo>
                  <a:pt x="3038" y="3584"/>
                </a:lnTo>
                <a:lnTo>
                  <a:pt x="3014" y="3657"/>
                </a:lnTo>
                <a:lnTo>
                  <a:pt x="2986" y="3727"/>
                </a:lnTo>
                <a:lnTo>
                  <a:pt x="2955" y="3796"/>
                </a:lnTo>
                <a:lnTo>
                  <a:pt x="2921" y="3863"/>
                </a:lnTo>
                <a:lnTo>
                  <a:pt x="2883" y="3929"/>
                </a:lnTo>
                <a:lnTo>
                  <a:pt x="2843" y="3992"/>
                </a:lnTo>
                <a:lnTo>
                  <a:pt x="2799" y="4053"/>
                </a:lnTo>
                <a:lnTo>
                  <a:pt x="2754" y="4112"/>
                </a:lnTo>
                <a:lnTo>
                  <a:pt x="2705" y="4169"/>
                </a:lnTo>
                <a:lnTo>
                  <a:pt x="2653" y="4224"/>
                </a:lnTo>
                <a:lnTo>
                  <a:pt x="2600" y="4275"/>
                </a:lnTo>
                <a:lnTo>
                  <a:pt x="2543" y="4324"/>
                </a:lnTo>
                <a:lnTo>
                  <a:pt x="2484" y="4371"/>
                </a:lnTo>
                <a:lnTo>
                  <a:pt x="2422" y="4415"/>
                </a:lnTo>
                <a:lnTo>
                  <a:pt x="2359" y="4456"/>
                </a:lnTo>
                <a:lnTo>
                  <a:pt x="2294" y="4494"/>
                </a:lnTo>
                <a:lnTo>
                  <a:pt x="2226" y="4528"/>
                </a:lnTo>
                <a:lnTo>
                  <a:pt x="2157" y="4560"/>
                </a:lnTo>
                <a:lnTo>
                  <a:pt x="2085" y="4588"/>
                </a:lnTo>
                <a:lnTo>
                  <a:pt x="2013" y="4612"/>
                </a:lnTo>
                <a:lnTo>
                  <a:pt x="1938" y="4633"/>
                </a:lnTo>
                <a:lnTo>
                  <a:pt x="1862" y="4651"/>
                </a:lnTo>
                <a:lnTo>
                  <a:pt x="1785" y="4665"/>
                </a:lnTo>
                <a:lnTo>
                  <a:pt x="1706" y="4675"/>
                </a:lnTo>
                <a:lnTo>
                  <a:pt x="1626" y="4681"/>
                </a:lnTo>
                <a:lnTo>
                  <a:pt x="1601" y="4682"/>
                </a:lnTo>
                <a:lnTo>
                  <a:pt x="1577" y="4682"/>
                </a:lnTo>
                <a:lnTo>
                  <a:pt x="1553" y="4682"/>
                </a:lnTo>
                <a:lnTo>
                  <a:pt x="1529" y="4682"/>
                </a:lnTo>
                <a:lnTo>
                  <a:pt x="0" y="4682"/>
                </a:lnTo>
                <a:lnTo>
                  <a:pt x="0" y="6244"/>
                </a:lnTo>
                <a:lnTo>
                  <a:pt x="1529" y="6244"/>
                </a:lnTo>
                <a:lnTo>
                  <a:pt x="1551" y="6244"/>
                </a:lnTo>
                <a:lnTo>
                  <a:pt x="1572" y="6244"/>
                </a:lnTo>
                <a:lnTo>
                  <a:pt x="1594" y="6244"/>
                </a:lnTo>
                <a:lnTo>
                  <a:pt x="1617" y="6243"/>
                </a:lnTo>
                <a:lnTo>
                  <a:pt x="1638" y="6243"/>
                </a:lnTo>
                <a:lnTo>
                  <a:pt x="1660" y="6242"/>
                </a:lnTo>
                <a:lnTo>
                  <a:pt x="1683" y="6241"/>
                </a:lnTo>
                <a:lnTo>
                  <a:pt x="1704" y="6241"/>
                </a:lnTo>
                <a:lnTo>
                  <a:pt x="1864" y="6228"/>
                </a:lnTo>
                <a:lnTo>
                  <a:pt x="2022" y="6208"/>
                </a:lnTo>
                <a:lnTo>
                  <a:pt x="2177" y="6180"/>
                </a:lnTo>
                <a:lnTo>
                  <a:pt x="2330" y="6145"/>
                </a:lnTo>
                <a:lnTo>
                  <a:pt x="2478" y="6102"/>
                </a:lnTo>
                <a:lnTo>
                  <a:pt x="2624" y="6053"/>
                </a:lnTo>
                <a:lnTo>
                  <a:pt x="2766" y="5997"/>
                </a:lnTo>
                <a:lnTo>
                  <a:pt x="2905" y="5934"/>
                </a:lnTo>
                <a:lnTo>
                  <a:pt x="3040" y="5864"/>
                </a:lnTo>
                <a:lnTo>
                  <a:pt x="3171" y="5789"/>
                </a:lnTo>
                <a:lnTo>
                  <a:pt x="3297" y="5707"/>
                </a:lnTo>
                <a:lnTo>
                  <a:pt x="3420" y="5620"/>
                </a:lnTo>
                <a:lnTo>
                  <a:pt x="3538" y="5526"/>
                </a:lnTo>
                <a:lnTo>
                  <a:pt x="3651" y="5428"/>
                </a:lnTo>
                <a:lnTo>
                  <a:pt x="3759" y="5324"/>
                </a:lnTo>
                <a:lnTo>
                  <a:pt x="3862" y="5216"/>
                </a:lnTo>
                <a:lnTo>
                  <a:pt x="3960" y="5102"/>
                </a:lnTo>
                <a:lnTo>
                  <a:pt x="4052" y="4984"/>
                </a:lnTo>
                <a:lnTo>
                  <a:pt x="4138" y="4862"/>
                </a:lnTo>
                <a:lnTo>
                  <a:pt x="4220" y="4735"/>
                </a:lnTo>
                <a:lnTo>
                  <a:pt x="4295" y="4604"/>
                </a:lnTo>
                <a:lnTo>
                  <a:pt x="4363" y="4470"/>
                </a:lnTo>
                <a:lnTo>
                  <a:pt x="4425" y="4332"/>
                </a:lnTo>
                <a:lnTo>
                  <a:pt x="4480" y="4191"/>
                </a:lnTo>
                <a:lnTo>
                  <a:pt x="4529" y="4046"/>
                </a:lnTo>
                <a:lnTo>
                  <a:pt x="4570" y="3899"/>
                </a:lnTo>
                <a:lnTo>
                  <a:pt x="4605" y="3749"/>
                </a:lnTo>
                <a:lnTo>
                  <a:pt x="4633" y="3596"/>
                </a:lnTo>
                <a:lnTo>
                  <a:pt x="4652" y="3441"/>
                </a:lnTo>
                <a:lnTo>
                  <a:pt x="4664" y="3285"/>
                </a:lnTo>
                <a:lnTo>
                  <a:pt x="4668" y="3125"/>
                </a:lnTo>
                <a:lnTo>
                  <a:pt x="4664" y="2965"/>
                </a:lnTo>
                <a:lnTo>
                  <a:pt x="4653" y="2809"/>
                </a:lnTo>
                <a:lnTo>
                  <a:pt x="4634" y="2655"/>
                </a:lnTo>
                <a:lnTo>
                  <a:pt x="4607" y="2505"/>
                </a:lnTo>
                <a:lnTo>
                  <a:pt x="4573" y="2356"/>
                </a:lnTo>
                <a:lnTo>
                  <a:pt x="4533" y="2210"/>
                </a:lnTo>
                <a:lnTo>
                  <a:pt x="4485" y="2068"/>
                </a:lnTo>
                <a:lnTo>
                  <a:pt x="4432" y="1929"/>
                </a:lnTo>
                <a:lnTo>
                  <a:pt x="4373" y="1794"/>
                </a:lnTo>
                <a:lnTo>
                  <a:pt x="4306" y="1661"/>
                </a:lnTo>
                <a:lnTo>
                  <a:pt x="4234" y="1533"/>
                </a:lnTo>
                <a:lnTo>
                  <a:pt x="4156" y="1408"/>
                </a:lnTo>
                <a:lnTo>
                  <a:pt x="4072" y="1288"/>
                </a:lnTo>
                <a:lnTo>
                  <a:pt x="3984" y="1171"/>
                </a:lnTo>
                <a:lnTo>
                  <a:pt x="3891" y="1059"/>
                </a:lnTo>
                <a:lnTo>
                  <a:pt x="3791" y="952"/>
                </a:lnTo>
                <a:lnTo>
                  <a:pt x="3688" y="849"/>
                </a:lnTo>
                <a:lnTo>
                  <a:pt x="3579" y="752"/>
                </a:lnTo>
                <a:lnTo>
                  <a:pt x="3467" y="660"/>
                </a:lnTo>
                <a:lnTo>
                  <a:pt x="3349" y="573"/>
                </a:lnTo>
                <a:lnTo>
                  <a:pt x="3228" y="491"/>
                </a:lnTo>
                <a:lnTo>
                  <a:pt x="3103" y="415"/>
                </a:lnTo>
                <a:lnTo>
                  <a:pt x="2975" y="345"/>
                </a:lnTo>
                <a:lnTo>
                  <a:pt x="2843" y="281"/>
                </a:lnTo>
                <a:lnTo>
                  <a:pt x="2707" y="223"/>
                </a:lnTo>
                <a:lnTo>
                  <a:pt x="2568" y="171"/>
                </a:lnTo>
                <a:lnTo>
                  <a:pt x="2428" y="126"/>
                </a:lnTo>
                <a:lnTo>
                  <a:pt x="2283" y="87"/>
                </a:lnTo>
                <a:lnTo>
                  <a:pt x="2137" y="56"/>
                </a:lnTo>
                <a:lnTo>
                  <a:pt x="1988" y="30"/>
                </a:lnTo>
                <a:lnTo>
                  <a:pt x="1837" y="13"/>
                </a:lnTo>
                <a:lnTo>
                  <a:pt x="1684" y="2"/>
                </a:lnTo>
                <a:lnTo>
                  <a:pt x="152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C4261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47778" y="324184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4D4D4D"/>
                </a:solidFill>
                <a:latin typeface="微软雅黑"/>
                <a:ea typeface="微软雅黑"/>
              </a:rPr>
              <a:t>编译时异常</a:t>
            </a:r>
            <a:endParaRPr lang="zh-CN" altLang="en-US" b="1" dirty="0">
              <a:solidFill>
                <a:srgbClr val="4D4D4D"/>
              </a:solidFill>
              <a:latin typeface="微软雅黑"/>
              <a:ea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41611" y="3103342"/>
            <a:ext cx="755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4D4D4D"/>
                </a:solidFill>
                <a:latin typeface="微软雅黑"/>
                <a:ea typeface="微软雅黑"/>
              </a:rPr>
              <a:t>01</a:t>
            </a:r>
            <a:endParaRPr lang="zh-CN" altLang="en-US" sz="3600" b="1" dirty="0">
              <a:solidFill>
                <a:srgbClr val="4D4D4D"/>
              </a:solidFill>
              <a:latin typeface="微软雅黑"/>
              <a:ea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27611" y="3108326"/>
            <a:ext cx="755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4D4D4D"/>
                </a:solidFill>
                <a:latin typeface="微软雅黑"/>
                <a:ea typeface="微软雅黑"/>
              </a:rPr>
              <a:t>02</a:t>
            </a:r>
            <a:endParaRPr lang="zh-CN" altLang="en-US" sz="3600" b="1" dirty="0">
              <a:solidFill>
                <a:srgbClr val="4D4D4D"/>
              </a:solidFill>
              <a:latin typeface="微软雅黑"/>
              <a:ea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71921" y="324184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4D4D4D"/>
                </a:solidFill>
                <a:latin typeface="微软雅黑"/>
                <a:ea typeface="微软雅黑"/>
              </a:rPr>
              <a:t>运行时异常</a:t>
            </a:r>
            <a:endParaRPr lang="zh-CN" altLang="en-US" b="1" dirty="0">
              <a:solidFill>
                <a:srgbClr val="4D4D4D"/>
              </a:solidFill>
              <a:latin typeface="微软雅黑"/>
              <a:ea typeface="微软雅黑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2786013" y="5805264"/>
            <a:ext cx="6624735" cy="64807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3200" dirty="0" smtClean="0">
                <a:solidFill>
                  <a:srgbClr val="F8F8F8"/>
                </a:solidFill>
                <a:latin typeface="微软雅黑"/>
                <a:ea typeface="微软雅黑"/>
              </a:rPr>
              <a:t>还可以自定义异常！</a:t>
            </a:r>
            <a:r>
              <a:rPr lang="en-US" altLang="zh-CN" sz="3200" dirty="0" smtClean="0">
                <a:solidFill>
                  <a:srgbClr val="F8F8F8"/>
                </a:solidFill>
                <a:latin typeface="微软雅黑"/>
                <a:ea typeface="微软雅黑"/>
              </a:rPr>
              <a:t>P147-149</a:t>
            </a:r>
            <a:endParaRPr lang="zh-CN" altLang="en-US" sz="3200" dirty="0" smtClean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922884443"/>
      </p:ext>
    </p:extLst>
  </p:cSld>
  <p:clrMapOvr>
    <a:masterClrMapping/>
  </p:clrMapOvr>
  <p:transition spd="slow" advTm="8563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98855 3.7037E-6 L 2.46E-6 3.7037E-6 " pathEditMode="relative" rAng="0" ptsTypes="AA">
                                          <p:cBhvr>
                                            <p:cTn id="8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9434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1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400" tmFilter="0,0; .5, 1; 1, 1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980"/>
                                </p:stCondLst>
                                <p:childTnLst>
                                  <p:par>
                                    <p:cTn id="23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5" dur="7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8" dur="7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680"/>
                                </p:stCondLst>
                                <p:childTnLst>
                                  <p:par>
                                    <p:cTn id="30" presetID="2" presetClass="entr" presetSubtype="4" fill="hold" grpId="0" nodeType="afterEffect" p14:presetBounceEnd="4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480"/>
                                </p:stCondLst>
                                <p:childTnLst>
                                  <p:par>
                                    <p:cTn id="35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4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4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4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4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880"/>
                                </p:stCondLst>
                                <p:childTnLst>
                                  <p:par>
                                    <p:cTn id="42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4380"/>
                                </p:stCondLst>
                                <p:childTnLst>
                                  <p:par>
                                    <p:cTn id="46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880"/>
                                </p:stCondLst>
                                <p:childTnLst>
                                  <p:par>
                                    <p:cTn id="51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4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5280"/>
                                </p:stCondLst>
                                <p:childTnLst>
                                  <p:par>
                                    <p:cTn id="5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5780"/>
                                </p:stCondLst>
                                <p:childTnLst>
                                  <p:par>
                                    <p:cTn id="62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3" grpId="0" animBg="1"/>
          <p:bldP spid="83" grpId="1" animBg="1"/>
          <p:bldP spid="77" grpId="0"/>
          <p:bldP spid="4" grpId="0" animBg="1"/>
          <p:bldP spid="6" grpId="0" animBg="1"/>
          <p:bldP spid="10" grpId="0" animBg="1"/>
          <p:bldP spid="12" grpId="0"/>
          <p:bldP spid="14" grpId="0"/>
          <p:bldP spid="15" grpId="0"/>
          <p:bldP spid="18" grpId="0"/>
          <p:bldP spid="1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98855 3.7037E-6 L 2.46E-6 3.7037E-6 " pathEditMode="relative" rAng="0" ptsTypes="AA">
                                          <p:cBhvr>
                                            <p:cTn id="8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9434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1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400" tmFilter="0,0; .5, 1; 1, 1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980"/>
                                </p:stCondLst>
                                <p:childTnLst>
                                  <p:par>
                                    <p:cTn id="23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5" dur="7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8" dur="7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680"/>
                                </p:stCondLst>
                                <p:childTnLst>
                                  <p:par>
                                    <p:cTn id="30" presetID="2" presetClass="entr" presetSubtype="4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480"/>
                                </p:stCondLst>
                                <p:childTnLst>
                                  <p:par>
                                    <p:cTn id="35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4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4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4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4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880"/>
                                </p:stCondLst>
                                <p:childTnLst>
                                  <p:par>
                                    <p:cTn id="42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4380"/>
                                </p:stCondLst>
                                <p:childTnLst>
                                  <p:par>
                                    <p:cTn id="4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880"/>
                                </p:stCondLst>
                                <p:childTnLst>
                                  <p:par>
                                    <p:cTn id="51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4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5280"/>
                                </p:stCondLst>
                                <p:childTnLst>
                                  <p:par>
                                    <p:cTn id="5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5780"/>
                                </p:stCondLst>
                                <p:childTnLst>
                                  <p:par>
                                    <p:cTn id="62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3" grpId="0" animBg="1"/>
          <p:bldP spid="83" grpId="1" animBg="1"/>
          <p:bldP spid="77" grpId="0"/>
          <p:bldP spid="4" grpId="0" animBg="1"/>
          <p:bldP spid="6" grpId="0" animBg="1"/>
          <p:bldP spid="10" grpId="0" animBg="1"/>
          <p:bldP spid="12" grpId="0"/>
          <p:bldP spid="14" grpId="0"/>
          <p:bldP spid="15" grpId="0"/>
          <p:bldP spid="18" grpId="0"/>
          <p:bldP spid="16" grpId="0" animBg="1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34670" y="174412"/>
            <a:ext cx="4667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包</a:t>
            </a:r>
            <a:endParaRPr lang="zh-CN" altLang="en-US" sz="2200" dirty="0">
              <a:solidFill>
                <a:srgbClr val="C2C1C1">
                  <a:lumMod val="20000"/>
                  <a:lumOff val="8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1091259" y="2276872"/>
            <a:ext cx="10335713" cy="64807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3200" dirty="0" smtClean="0">
                <a:solidFill>
                  <a:srgbClr val="F8F8F8"/>
                </a:solidFill>
                <a:latin typeface="微软雅黑"/>
                <a:ea typeface="微软雅黑"/>
              </a:rPr>
              <a:t>太多文件，如何更合适地管理？用</a:t>
            </a:r>
            <a:r>
              <a:rPr lang="en-US" altLang="zh-CN" sz="3200" dirty="0" smtClean="0">
                <a:solidFill>
                  <a:srgbClr val="F8F8F8"/>
                </a:solidFill>
                <a:latin typeface="微软雅黑"/>
                <a:ea typeface="微软雅黑"/>
              </a:rPr>
              <a:t>package</a:t>
            </a:r>
            <a:endParaRPr lang="zh-CN" altLang="en-US" sz="3200" dirty="0" smtClean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431" y="3439338"/>
            <a:ext cx="60579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1496939"/>
      </p:ext>
    </p:extLst>
  </p:cSld>
  <p:clrMapOvr>
    <a:masterClrMapping/>
  </p:clrMapOvr>
  <p:transition spd="slow" advTm="78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27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34670" y="174412"/>
            <a:ext cx="2812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java</a:t>
            </a:r>
            <a:r>
              <a:rPr lang="zh-CN" altLang="en-US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文件所在目录</a:t>
            </a:r>
            <a:r>
              <a:rPr lang="en-US" altLang="zh-CN" sz="2200" dirty="0" err="1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src</a:t>
            </a:r>
            <a:endParaRPr lang="zh-CN" altLang="en-US" sz="2200" dirty="0">
              <a:solidFill>
                <a:srgbClr val="C2C1C1">
                  <a:lumMod val="20000"/>
                  <a:lumOff val="8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262" y="1440307"/>
            <a:ext cx="9266237" cy="368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74" y="5048854"/>
            <a:ext cx="5893506" cy="16039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397" y="5018214"/>
            <a:ext cx="5444827" cy="16345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999" y="980728"/>
            <a:ext cx="4417665" cy="11582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789908"/>
      </p:ext>
    </p:extLst>
  </p:cSld>
  <p:clrMapOvr>
    <a:masterClrMapping/>
  </p:clrMapOvr>
  <p:transition spd="slow" advTm="78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34670" y="174412"/>
            <a:ext cx="29370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class</a:t>
            </a:r>
            <a:r>
              <a:rPr lang="zh-CN" altLang="en-US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文件所在目录</a:t>
            </a:r>
            <a:r>
              <a:rPr lang="en-US" altLang="zh-CN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bin</a:t>
            </a:r>
            <a:endParaRPr lang="zh-CN" altLang="en-US" sz="2200" dirty="0">
              <a:solidFill>
                <a:srgbClr val="C2C1C1">
                  <a:lumMod val="20000"/>
                  <a:lumOff val="8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860" y="1916832"/>
            <a:ext cx="7761884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2993262"/>
      </p:ext>
    </p:extLst>
  </p:cSld>
  <p:clrMapOvr>
    <a:masterClrMapping/>
  </p:clrMapOvr>
  <p:transition spd="slow" advTm="78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34670" y="174412"/>
            <a:ext cx="60966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如何从</a:t>
            </a:r>
            <a:r>
              <a:rPr lang="en-US" altLang="zh-CN" sz="2200" dirty="0" err="1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src</a:t>
            </a:r>
            <a:r>
              <a:rPr lang="zh-CN" altLang="en-US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的</a:t>
            </a:r>
            <a:r>
              <a:rPr lang="en-US" altLang="zh-CN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java</a:t>
            </a:r>
            <a:r>
              <a:rPr lang="zh-CN" altLang="en-US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文件，变成</a:t>
            </a:r>
            <a:r>
              <a:rPr lang="en-US" altLang="zh-CN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bin</a:t>
            </a:r>
            <a:r>
              <a:rPr lang="zh-CN" altLang="en-US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中的</a:t>
            </a:r>
            <a:r>
              <a:rPr lang="en-US" altLang="zh-CN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class</a:t>
            </a:r>
            <a:r>
              <a:rPr lang="zh-CN" altLang="en-US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文件？</a:t>
            </a:r>
            <a:endParaRPr lang="zh-CN" altLang="en-US" sz="2200" dirty="0">
              <a:solidFill>
                <a:srgbClr val="C2C1C1">
                  <a:lumMod val="20000"/>
                  <a:lumOff val="8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705" y="1412776"/>
            <a:ext cx="39338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705" y="2348880"/>
            <a:ext cx="39338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589" y="3270486"/>
            <a:ext cx="39338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844" y="4077072"/>
            <a:ext cx="39338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589" y="4944591"/>
            <a:ext cx="39338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07" y="1020437"/>
            <a:ext cx="6310146" cy="2647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21" y="4291384"/>
            <a:ext cx="5234759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下箭头 1"/>
          <p:cNvSpPr/>
          <p:nvPr/>
        </p:nvSpPr>
        <p:spPr bwMode="auto">
          <a:xfrm>
            <a:off x="3218061" y="3699111"/>
            <a:ext cx="504056" cy="592273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9350711"/>
      </p:ext>
    </p:extLst>
  </p:cSld>
  <p:clrMapOvr>
    <a:masterClrMapping/>
  </p:clrMapOvr>
  <p:transition spd="slow" advTm="78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 bwMode="auto">
          <a:xfrm>
            <a:off x="0" y="666517"/>
            <a:ext cx="257349" cy="608259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0" y="666517"/>
            <a:ext cx="12196763" cy="608259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34670" y="174412"/>
            <a:ext cx="2301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java</a:t>
            </a:r>
            <a:r>
              <a:rPr lang="zh-CN" altLang="en-US" sz="24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中自带的包</a:t>
            </a:r>
            <a:endParaRPr lang="zh-CN" altLang="en-US" sz="2400" dirty="0">
              <a:solidFill>
                <a:srgbClr val="C2C1C1">
                  <a:lumMod val="20000"/>
                  <a:lumOff val="8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700263" y="1320184"/>
            <a:ext cx="884237" cy="925512"/>
            <a:chOff x="2700263" y="1110021"/>
            <a:chExt cx="884237" cy="925512"/>
          </a:xfrm>
          <a:solidFill>
            <a:schemeClr val="tx2"/>
          </a:solidFill>
        </p:grpSpPr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2700263" y="1110021"/>
              <a:ext cx="884237" cy="925512"/>
            </a:xfrm>
            <a:prstGeom prst="ellipse">
              <a:avLst/>
            </a:prstGeom>
            <a:grpFill/>
            <a:ln w="7" cap="flat">
              <a:noFill/>
              <a:prstDash val="solid"/>
              <a:miter lim="800000"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rgbClr val="F8F8F8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907381" y="1195885"/>
              <a:ext cx="470000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 smtClean="0">
                  <a:solidFill>
                    <a:srgbClr val="F8F8F8"/>
                  </a:solidFill>
                  <a:latin typeface="微软雅黑"/>
                  <a:ea typeface="微软雅黑"/>
                </a:rPr>
                <a:t>1</a:t>
              </a:r>
              <a:endParaRPr lang="zh-CN" altLang="en-US" sz="3600" b="1" dirty="0">
                <a:solidFill>
                  <a:srgbClr val="F8F8F8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127425" y="2202834"/>
            <a:ext cx="1046162" cy="1019175"/>
            <a:chOff x="4127425" y="1992671"/>
            <a:chExt cx="1046162" cy="1019175"/>
          </a:xfrm>
          <a:solidFill>
            <a:schemeClr val="tx2"/>
          </a:solidFill>
        </p:grpSpPr>
        <p:sp>
          <p:nvSpPr>
            <p:cNvPr id="10" name="Freeform 11"/>
            <p:cNvSpPr>
              <a:spLocks/>
            </p:cNvSpPr>
            <p:nvPr/>
          </p:nvSpPr>
          <p:spPr bwMode="auto">
            <a:xfrm>
              <a:off x="4127425" y="1992671"/>
              <a:ext cx="1046162" cy="1019175"/>
            </a:xfrm>
            <a:custGeom>
              <a:avLst/>
              <a:gdLst>
                <a:gd name="T0" fmla="*/ 2522 w 2855"/>
                <a:gd name="T1" fmla="*/ 761 h 2785"/>
                <a:gd name="T2" fmla="*/ 2030 w 2855"/>
                <a:gd name="T3" fmla="*/ 2436 h 2785"/>
                <a:gd name="T4" fmla="*/ 332 w 2855"/>
                <a:gd name="T5" fmla="*/ 2025 h 2785"/>
                <a:gd name="T6" fmla="*/ 824 w 2855"/>
                <a:gd name="T7" fmla="*/ 349 h 2785"/>
                <a:gd name="T8" fmla="*/ 2522 w 2855"/>
                <a:gd name="T9" fmla="*/ 761 h 2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5" h="2785">
                  <a:moveTo>
                    <a:pt x="2522" y="761"/>
                  </a:moveTo>
                  <a:cubicBezTo>
                    <a:pt x="2855" y="1337"/>
                    <a:pt x="2634" y="2087"/>
                    <a:pt x="2030" y="2436"/>
                  </a:cubicBezTo>
                  <a:cubicBezTo>
                    <a:pt x="1425" y="2785"/>
                    <a:pt x="665" y="2601"/>
                    <a:pt x="332" y="2025"/>
                  </a:cubicBezTo>
                  <a:cubicBezTo>
                    <a:pt x="0" y="1448"/>
                    <a:pt x="220" y="698"/>
                    <a:pt x="824" y="349"/>
                  </a:cubicBezTo>
                  <a:cubicBezTo>
                    <a:pt x="1429" y="0"/>
                    <a:pt x="2189" y="184"/>
                    <a:pt x="2522" y="761"/>
                  </a:cubicBezTo>
                  <a:close/>
                </a:path>
              </a:pathLst>
            </a:custGeom>
            <a:grpFill/>
            <a:ln w="7" cap="flat">
              <a:noFill/>
              <a:prstDash val="solid"/>
              <a:miter lim="800000"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63048" y="2169661"/>
              <a:ext cx="470000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 smtClean="0">
                  <a:solidFill>
                    <a:srgbClr val="F8F8F8"/>
                  </a:solidFill>
                  <a:latin typeface="微软雅黑"/>
                  <a:ea typeface="微软雅黑"/>
                </a:rPr>
                <a:t>2</a:t>
              </a:r>
              <a:endParaRPr lang="zh-CN" altLang="en-US" sz="3600" b="1" dirty="0">
                <a:solidFill>
                  <a:srgbClr val="F8F8F8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076625" y="3972896"/>
            <a:ext cx="1046162" cy="1020762"/>
            <a:chOff x="4076625" y="3762733"/>
            <a:chExt cx="1046162" cy="1020762"/>
          </a:xfrm>
          <a:solidFill>
            <a:schemeClr val="tx2"/>
          </a:solidFill>
        </p:grpSpPr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4076625" y="3762733"/>
              <a:ext cx="1046162" cy="1020762"/>
            </a:xfrm>
            <a:custGeom>
              <a:avLst/>
              <a:gdLst>
                <a:gd name="T0" fmla="*/ 2522 w 2855"/>
                <a:gd name="T1" fmla="*/ 2025 h 2786"/>
                <a:gd name="T2" fmla="*/ 825 w 2855"/>
                <a:gd name="T3" fmla="*/ 2437 h 2786"/>
                <a:gd name="T4" fmla="*/ 333 w 2855"/>
                <a:gd name="T5" fmla="*/ 761 h 2786"/>
                <a:gd name="T6" fmla="*/ 2030 w 2855"/>
                <a:gd name="T7" fmla="*/ 349 h 2786"/>
                <a:gd name="T8" fmla="*/ 2522 w 2855"/>
                <a:gd name="T9" fmla="*/ 2025 h 2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5" h="2786">
                  <a:moveTo>
                    <a:pt x="2522" y="2025"/>
                  </a:moveTo>
                  <a:cubicBezTo>
                    <a:pt x="2189" y="2601"/>
                    <a:pt x="1429" y="2786"/>
                    <a:pt x="825" y="2437"/>
                  </a:cubicBezTo>
                  <a:cubicBezTo>
                    <a:pt x="220" y="2088"/>
                    <a:pt x="0" y="1337"/>
                    <a:pt x="333" y="761"/>
                  </a:cubicBezTo>
                  <a:cubicBezTo>
                    <a:pt x="665" y="185"/>
                    <a:pt x="1425" y="0"/>
                    <a:pt x="2030" y="349"/>
                  </a:cubicBezTo>
                  <a:cubicBezTo>
                    <a:pt x="2634" y="698"/>
                    <a:pt x="2855" y="1449"/>
                    <a:pt x="2522" y="2025"/>
                  </a:cubicBezTo>
                  <a:close/>
                </a:path>
              </a:pathLst>
            </a:custGeom>
            <a:grpFill/>
            <a:ln w="7" cap="flat">
              <a:noFill/>
              <a:prstDash val="solid"/>
              <a:miter lim="800000"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403672" y="3986585"/>
              <a:ext cx="470000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 smtClean="0">
                  <a:solidFill>
                    <a:srgbClr val="F8F8F8"/>
                  </a:solidFill>
                  <a:latin typeface="微软雅黑"/>
                  <a:ea typeface="微软雅黑"/>
                </a:rPr>
                <a:t>3</a:t>
              </a:r>
              <a:endParaRPr lang="zh-CN" altLang="en-US" sz="3600" b="1" dirty="0">
                <a:solidFill>
                  <a:srgbClr val="F8F8F8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598663" y="4861896"/>
            <a:ext cx="882650" cy="925512"/>
            <a:chOff x="2598663" y="4651733"/>
            <a:chExt cx="882650" cy="925512"/>
          </a:xfrm>
          <a:solidFill>
            <a:schemeClr val="tx2"/>
          </a:solidFill>
        </p:grpSpPr>
        <p:sp>
          <p:nvSpPr>
            <p:cNvPr id="16" name="Oval 9"/>
            <p:cNvSpPr>
              <a:spLocks noChangeArrowheads="1"/>
            </p:cNvSpPr>
            <p:nvPr/>
          </p:nvSpPr>
          <p:spPr bwMode="auto">
            <a:xfrm>
              <a:off x="2598663" y="4651733"/>
              <a:ext cx="882650" cy="925512"/>
            </a:xfrm>
            <a:prstGeom prst="ellipse">
              <a:avLst/>
            </a:prstGeom>
            <a:grpFill/>
            <a:ln w="7" cap="flat">
              <a:noFill/>
              <a:prstDash val="solid"/>
              <a:miter lim="800000"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824254" y="4853484"/>
              <a:ext cx="470000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 smtClean="0">
                  <a:solidFill>
                    <a:srgbClr val="F8F8F8"/>
                  </a:solidFill>
                  <a:latin typeface="微软雅黑"/>
                  <a:ea typeface="微软雅黑"/>
                </a:rPr>
                <a:t>4</a:t>
              </a:r>
              <a:endParaRPr lang="zh-CN" altLang="en-US" sz="3600" b="1" dirty="0">
                <a:solidFill>
                  <a:srgbClr val="F8F8F8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009576" y="3885584"/>
            <a:ext cx="1046162" cy="1019175"/>
            <a:chOff x="1009576" y="3675421"/>
            <a:chExt cx="1046162" cy="1019175"/>
          </a:xfrm>
          <a:solidFill>
            <a:schemeClr val="tx2"/>
          </a:solidFill>
        </p:grpSpPr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1009576" y="3675421"/>
              <a:ext cx="1046162" cy="1019175"/>
            </a:xfrm>
            <a:custGeom>
              <a:avLst/>
              <a:gdLst>
                <a:gd name="T0" fmla="*/ 333 w 2855"/>
                <a:gd name="T1" fmla="*/ 2025 h 2785"/>
                <a:gd name="T2" fmla="*/ 825 w 2855"/>
                <a:gd name="T3" fmla="*/ 349 h 2785"/>
                <a:gd name="T4" fmla="*/ 2523 w 2855"/>
                <a:gd name="T5" fmla="*/ 760 h 2785"/>
                <a:gd name="T6" fmla="*/ 2030 w 2855"/>
                <a:gd name="T7" fmla="*/ 2436 h 2785"/>
                <a:gd name="T8" fmla="*/ 333 w 2855"/>
                <a:gd name="T9" fmla="*/ 2025 h 2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5" h="2785">
                  <a:moveTo>
                    <a:pt x="333" y="2025"/>
                  </a:moveTo>
                  <a:cubicBezTo>
                    <a:pt x="0" y="1448"/>
                    <a:pt x="221" y="698"/>
                    <a:pt x="825" y="349"/>
                  </a:cubicBezTo>
                  <a:cubicBezTo>
                    <a:pt x="1430" y="0"/>
                    <a:pt x="2190" y="184"/>
                    <a:pt x="2523" y="760"/>
                  </a:cubicBezTo>
                  <a:cubicBezTo>
                    <a:pt x="2855" y="1337"/>
                    <a:pt x="2635" y="2087"/>
                    <a:pt x="2030" y="2436"/>
                  </a:cubicBezTo>
                  <a:cubicBezTo>
                    <a:pt x="1426" y="2785"/>
                    <a:pt x="666" y="2601"/>
                    <a:pt x="333" y="2025"/>
                  </a:cubicBezTo>
                  <a:close/>
                </a:path>
              </a:pathLst>
            </a:custGeom>
            <a:grpFill/>
            <a:ln w="7" cap="flat">
              <a:noFill/>
              <a:prstDash val="solid"/>
              <a:miter lim="800000"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44836" y="3891583"/>
              <a:ext cx="470000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 smtClean="0">
                  <a:solidFill>
                    <a:srgbClr val="F8F8F8"/>
                  </a:solidFill>
                  <a:latin typeface="微软雅黑"/>
                  <a:ea typeface="微软雅黑"/>
                </a:rPr>
                <a:t>5</a:t>
              </a:r>
              <a:endParaRPr lang="zh-CN" altLang="en-US" sz="3600" b="1" dirty="0">
                <a:solidFill>
                  <a:srgbClr val="F8F8F8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060376" y="2113934"/>
            <a:ext cx="1046162" cy="1020762"/>
            <a:chOff x="1060376" y="1903771"/>
            <a:chExt cx="1046162" cy="1020762"/>
          </a:xfrm>
          <a:solidFill>
            <a:schemeClr val="tx2"/>
          </a:solidFill>
        </p:grpSpPr>
        <p:sp>
          <p:nvSpPr>
            <p:cNvPr id="23" name="Freeform 7"/>
            <p:cNvSpPr>
              <a:spLocks/>
            </p:cNvSpPr>
            <p:nvPr/>
          </p:nvSpPr>
          <p:spPr bwMode="auto">
            <a:xfrm>
              <a:off x="1060376" y="1903771"/>
              <a:ext cx="1046162" cy="1020762"/>
            </a:xfrm>
            <a:custGeom>
              <a:avLst/>
              <a:gdLst>
                <a:gd name="T0" fmla="*/ 333 w 2855"/>
                <a:gd name="T1" fmla="*/ 761 h 2786"/>
                <a:gd name="T2" fmla="*/ 2030 w 2855"/>
                <a:gd name="T3" fmla="*/ 349 h 2786"/>
                <a:gd name="T4" fmla="*/ 2522 w 2855"/>
                <a:gd name="T5" fmla="*/ 2025 h 2786"/>
                <a:gd name="T6" fmla="*/ 825 w 2855"/>
                <a:gd name="T7" fmla="*/ 2437 h 2786"/>
                <a:gd name="T8" fmla="*/ 333 w 2855"/>
                <a:gd name="T9" fmla="*/ 761 h 2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5" h="2786">
                  <a:moveTo>
                    <a:pt x="333" y="761"/>
                  </a:moveTo>
                  <a:cubicBezTo>
                    <a:pt x="666" y="185"/>
                    <a:pt x="1426" y="0"/>
                    <a:pt x="2030" y="349"/>
                  </a:cubicBezTo>
                  <a:cubicBezTo>
                    <a:pt x="2635" y="698"/>
                    <a:pt x="2855" y="1449"/>
                    <a:pt x="2522" y="2025"/>
                  </a:cubicBezTo>
                  <a:cubicBezTo>
                    <a:pt x="2190" y="2601"/>
                    <a:pt x="1430" y="2786"/>
                    <a:pt x="825" y="2437"/>
                  </a:cubicBezTo>
                  <a:cubicBezTo>
                    <a:pt x="221" y="2088"/>
                    <a:pt x="0" y="1337"/>
                    <a:pt x="333" y="761"/>
                  </a:cubicBezTo>
                  <a:close/>
                </a:path>
              </a:pathLst>
            </a:custGeom>
            <a:grpFill/>
            <a:ln w="7" cap="flat">
              <a:noFill/>
              <a:prstDash val="solid"/>
              <a:miter lim="800000"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92337" y="2074658"/>
              <a:ext cx="470000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 smtClean="0">
                  <a:solidFill>
                    <a:srgbClr val="F8F8F8"/>
                  </a:solidFill>
                  <a:latin typeface="微软雅黑"/>
                  <a:ea typeface="微软雅黑"/>
                </a:rPr>
                <a:t>6</a:t>
              </a:r>
              <a:endParaRPr lang="zh-CN" altLang="en-US" sz="3600" b="1" dirty="0">
                <a:solidFill>
                  <a:srgbClr val="F8F8F8"/>
                </a:solidFill>
                <a:latin typeface="微软雅黑"/>
                <a:ea typeface="微软雅黑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328922" y="1867713"/>
            <a:ext cx="125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>
                <a:solidFill>
                  <a:srgbClr val="4D4D4D"/>
                </a:solidFill>
                <a:latin typeface="微软雅黑"/>
                <a:ea typeface="微软雅黑"/>
              </a:rPr>
              <a:t>java.lang</a:t>
            </a:r>
            <a:endParaRPr lang="zh-CN" altLang="en-US" b="1" dirty="0">
              <a:solidFill>
                <a:srgbClr val="4D4D4D"/>
              </a:solidFill>
              <a:latin typeface="微软雅黑"/>
              <a:ea typeface="微软雅黑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9309627" y="1867713"/>
            <a:ext cx="2016224" cy="704450"/>
            <a:chOff x="9309627" y="1657550"/>
            <a:chExt cx="2016224" cy="704450"/>
          </a:xfrm>
        </p:grpSpPr>
        <p:sp>
          <p:nvSpPr>
            <p:cNvPr id="31" name="TextBox 30"/>
            <p:cNvSpPr txBox="1"/>
            <p:nvPr/>
          </p:nvSpPr>
          <p:spPr>
            <a:xfrm>
              <a:off x="9309627" y="1657550"/>
              <a:ext cx="1135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err="1" smtClean="0">
                  <a:solidFill>
                    <a:srgbClr val="4D4D4D"/>
                  </a:solidFill>
                  <a:latin typeface="微软雅黑"/>
                  <a:ea typeface="微软雅黑"/>
                </a:rPr>
                <a:t>java.util</a:t>
              </a:r>
              <a:endParaRPr lang="zh-CN" altLang="en-US" b="1" dirty="0">
                <a:solidFill>
                  <a:srgbClr val="4D4D4D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309627" y="2023446"/>
              <a:ext cx="20162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600" dirty="0">
                <a:solidFill>
                  <a:srgbClr val="4D4D4D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328921" y="3340253"/>
            <a:ext cx="2016224" cy="704450"/>
            <a:chOff x="6328921" y="3130090"/>
            <a:chExt cx="2016224" cy="704450"/>
          </a:xfrm>
        </p:grpSpPr>
        <p:sp>
          <p:nvSpPr>
            <p:cNvPr id="34" name="TextBox 33"/>
            <p:cNvSpPr txBox="1"/>
            <p:nvPr/>
          </p:nvSpPr>
          <p:spPr>
            <a:xfrm>
              <a:off x="6328921" y="3130090"/>
              <a:ext cx="1131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4D4D4D"/>
                  </a:solidFill>
                  <a:latin typeface="微软雅黑"/>
                  <a:ea typeface="微软雅黑"/>
                </a:rPr>
                <a:t>java.net</a:t>
              </a:r>
              <a:endParaRPr lang="zh-CN" altLang="en-US" b="1" dirty="0">
                <a:solidFill>
                  <a:srgbClr val="4D4D4D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328921" y="3495986"/>
              <a:ext cx="20162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600" dirty="0">
                <a:solidFill>
                  <a:srgbClr val="4D4D4D"/>
                </a:solidFill>
                <a:latin typeface="微软雅黑"/>
                <a:ea typeface="微软雅黑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309627" y="3340253"/>
            <a:ext cx="935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4D4D4D"/>
                </a:solidFill>
                <a:latin typeface="微软雅黑"/>
                <a:ea typeface="微软雅黑"/>
              </a:rPr>
              <a:t>java.io</a:t>
            </a:r>
            <a:endParaRPr lang="zh-CN" altLang="en-US" b="1" dirty="0">
              <a:solidFill>
                <a:srgbClr val="4D4D4D"/>
              </a:solidFill>
              <a:latin typeface="微软雅黑"/>
              <a:ea typeface="微软雅黑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328921" y="4729666"/>
            <a:ext cx="117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>
                <a:solidFill>
                  <a:srgbClr val="4D4D4D"/>
                </a:solidFill>
                <a:latin typeface="微软雅黑"/>
                <a:ea typeface="微软雅黑"/>
              </a:rPr>
              <a:t>java.awt</a:t>
            </a:r>
            <a:endParaRPr lang="zh-CN" altLang="en-US" b="1" dirty="0">
              <a:solidFill>
                <a:srgbClr val="4D4D4D"/>
              </a:solidFill>
              <a:latin typeface="微软雅黑"/>
              <a:ea typeface="微软雅黑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309631" y="4729666"/>
            <a:ext cx="105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solidFill>
                  <a:srgbClr val="4D4D4D"/>
                </a:solidFill>
                <a:latin typeface="微软雅黑"/>
                <a:ea typeface="微软雅黑"/>
              </a:rPr>
              <a:t>j</a:t>
            </a:r>
            <a:r>
              <a:rPr lang="en-US" altLang="zh-CN" b="1" dirty="0" err="1" smtClean="0">
                <a:solidFill>
                  <a:srgbClr val="4D4D4D"/>
                </a:solidFill>
                <a:latin typeface="微软雅黑"/>
                <a:ea typeface="微软雅黑"/>
              </a:rPr>
              <a:t>ava.sql</a:t>
            </a:r>
            <a:endParaRPr lang="zh-CN" altLang="en-US" b="1" dirty="0">
              <a:solidFill>
                <a:srgbClr val="4D4D4D"/>
              </a:solidFill>
              <a:latin typeface="微软雅黑"/>
              <a:ea typeface="微软雅黑"/>
            </a:endParaRPr>
          </a:p>
        </p:txBody>
      </p:sp>
      <p:sp>
        <p:nvSpPr>
          <p:cNvPr id="45" name="Oval 12"/>
          <p:cNvSpPr>
            <a:spLocks noChangeArrowheads="1"/>
          </p:cNvSpPr>
          <p:nvPr/>
        </p:nvSpPr>
        <p:spPr bwMode="auto">
          <a:xfrm>
            <a:off x="1560438" y="2023446"/>
            <a:ext cx="3060700" cy="3060700"/>
          </a:xfrm>
          <a:prstGeom prst="ellipse">
            <a:avLst/>
          </a:prstGeom>
          <a:solidFill>
            <a:schemeClr val="tx1"/>
          </a:solidFill>
          <a:ln w="7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C4261D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436987" y="3148837"/>
            <a:ext cx="13076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200" dirty="0" smtClean="0">
                <a:solidFill>
                  <a:srgbClr val="F8F8F8"/>
                </a:solidFill>
                <a:latin typeface="微软雅黑"/>
                <a:ea typeface="微软雅黑"/>
              </a:rPr>
              <a:t>包</a:t>
            </a:r>
            <a:endParaRPr lang="en-US" altLang="zh-CN" sz="2200" dirty="0" smtClean="0">
              <a:solidFill>
                <a:srgbClr val="F8F8F8"/>
              </a:solidFill>
              <a:latin typeface="微软雅黑"/>
              <a:ea typeface="微软雅黑"/>
            </a:endParaRPr>
          </a:p>
          <a:p>
            <a:pPr algn="ctr"/>
            <a:r>
              <a:rPr lang="en-US" altLang="zh-CN" sz="2200" dirty="0" smtClean="0">
                <a:solidFill>
                  <a:srgbClr val="F8F8F8"/>
                </a:solidFill>
                <a:latin typeface="微软雅黑"/>
                <a:ea typeface="微软雅黑"/>
              </a:rPr>
              <a:t>package</a:t>
            </a:r>
            <a:endParaRPr lang="zh-CN" altLang="en-US" sz="2200" dirty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211018037"/>
      </p:ext>
    </p:extLst>
  </p:cSld>
  <p:clrMapOvr>
    <a:masterClrMapping/>
  </p:clrMapOvr>
  <p:transition spd="slow" advTm="6811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2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2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20"/>
                            </p:stCondLst>
                            <p:childTnLst>
                              <p:par>
                                <p:cTn id="33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20"/>
                            </p:stCondLst>
                            <p:childTnLst>
                              <p:par>
                                <p:cTn id="64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20"/>
                            </p:stCondLst>
                            <p:childTnLst>
                              <p:par>
                                <p:cTn id="70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02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520"/>
                            </p:stCondLst>
                            <p:childTnLst>
                              <p:par>
                                <p:cTn id="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20"/>
                            </p:stCondLst>
                            <p:childTnLst>
                              <p:par>
                                <p:cTn id="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520"/>
                            </p:stCondLst>
                            <p:childTnLst>
                              <p:par>
                                <p:cTn id="9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77" grpId="0"/>
      <p:bldP spid="27" grpId="0" animBg="1"/>
      <p:bldP spid="26" grpId="0"/>
      <p:bldP spid="37" grpId="0"/>
      <p:bldP spid="40" grpId="0"/>
      <p:bldP spid="43" grpId="0"/>
      <p:bldP spid="45" grpId="0" animBg="1"/>
      <p:bldP spid="4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5594325" y="3107592"/>
            <a:ext cx="6026374" cy="493661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 dirty="0" smtClean="0">
                <a:solidFill>
                  <a:srgbClr val="F8F8F8"/>
                </a:solidFill>
                <a:latin typeface="微软雅黑"/>
                <a:ea typeface="微软雅黑"/>
              </a:rPr>
              <a:t>这么多的</a:t>
            </a:r>
            <a:r>
              <a:rPr lang="en-US" altLang="zh-CN" sz="2400" dirty="0" smtClean="0">
                <a:solidFill>
                  <a:srgbClr val="F8F8F8"/>
                </a:solidFill>
                <a:latin typeface="微软雅黑"/>
                <a:ea typeface="微软雅黑"/>
              </a:rPr>
              <a:t>class</a:t>
            </a:r>
            <a:r>
              <a:rPr lang="zh-CN" altLang="en-US" sz="2400" dirty="0" smtClean="0">
                <a:solidFill>
                  <a:srgbClr val="F8F8F8"/>
                </a:solidFill>
                <a:latin typeface="微软雅黑"/>
                <a:ea typeface="微软雅黑"/>
              </a:rPr>
              <a:t>，如何打包成</a:t>
            </a:r>
            <a:r>
              <a:rPr lang="en-US" altLang="zh-CN" sz="2400" dirty="0" smtClean="0">
                <a:solidFill>
                  <a:srgbClr val="F8F8F8"/>
                </a:solidFill>
                <a:latin typeface="微软雅黑"/>
                <a:ea typeface="微软雅黑"/>
              </a:rPr>
              <a:t>1</a:t>
            </a:r>
            <a:r>
              <a:rPr lang="zh-CN" altLang="en-US" sz="2400" dirty="0" smtClean="0">
                <a:solidFill>
                  <a:srgbClr val="F8F8F8"/>
                </a:solidFill>
                <a:latin typeface="微软雅黑"/>
                <a:ea typeface="微软雅黑"/>
              </a:rPr>
              <a:t>个供使用？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25" y="1556792"/>
            <a:ext cx="3975791" cy="4088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7444642"/>
      </p:ext>
    </p:extLst>
  </p:cSld>
  <p:clrMapOvr>
    <a:masterClrMapping/>
  </p:clrMapOvr>
  <p:transition spd="slow" advTm="78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 bwMode="auto">
          <a:xfrm>
            <a:off x="0" y="666517"/>
            <a:ext cx="257349" cy="608259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0" y="666517"/>
            <a:ext cx="12196763" cy="608259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34670" y="17441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复习</a:t>
            </a:r>
            <a:endParaRPr lang="zh-CN" altLang="en-US" sz="2400" dirty="0">
              <a:solidFill>
                <a:srgbClr val="C2C1C1">
                  <a:lumMod val="20000"/>
                  <a:lumOff val="8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1746836" y="1566424"/>
            <a:ext cx="2" cy="44772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接箭头连接符 23"/>
          <p:cNvCxnSpPr/>
          <p:nvPr/>
        </p:nvCxnSpPr>
        <p:spPr>
          <a:xfrm>
            <a:off x="1747497" y="6043673"/>
            <a:ext cx="8959396" cy="7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9" name="组合 28"/>
          <p:cNvGrpSpPr/>
          <p:nvPr/>
        </p:nvGrpSpPr>
        <p:grpSpPr>
          <a:xfrm>
            <a:off x="2033249" y="4758561"/>
            <a:ext cx="1851041" cy="785818"/>
            <a:chOff x="2200848" y="4495235"/>
            <a:chExt cx="1851041" cy="785818"/>
          </a:xfrm>
          <a:solidFill>
            <a:schemeClr val="accent6"/>
          </a:solidFill>
        </p:grpSpPr>
        <p:sp>
          <p:nvSpPr>
            <p:cNvPr id="30" name="圆角矩形 29"/>
            <p:cNvSpPr/>
            <p:nvPr/>
          </p:nvSpPr>
          <p:spPr bwMode="auto">
            <a:xfrm>
              <a:off x="2200848" y="4495235"/>
              <a:ext cx="1851041" cy="785818"/>
            </a:xfrm>
            <a:prstGeom prst="roundRect">
              <a:avLst>
                <a:gd name="adj" fmla="val 10568"/>
              </a:avLst>
            </a:prstGeom>
            <a:grp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31" name="矩形 30"/>
            <p:cNvSpPr>
              <a:spLocks noChangeArrowheads="1"/>
            </p:cNvSpPr>
            <p:nvPr/>
          </p:nvSpPr>
          <p:spPr bwMode="auto">
            <a:xfrm>
              <a:off x="2404638" y="4685303"/>
              <a:ext cx="1456155" cy="430887"/>
            </a:xfrm>
            <a:prstGeom prst="rect">
              <a:avLst/>
            </a:prstGeom>
            <a:grp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2400" dirty="0" smtClean="0">
                  <a:solidFill>
                    <a:srgbClr val="F8F8F8"/>
                  </a:solidFill>
                </a:rPr>
                <a:t>继承</a:t>
              </a:r>
              <a:endParaRPr lang="zh-CN" altLang="en-US" sz="2400" dirty="0">
                <a:solidFill>
                  <a:srgbClr val="F8F8F8"/>
                </a:solidFill>
              </a:endParaRPr>
            </a:p>
          </p:txBody>
        </p:sp>
      </p:grpSp>
      <p:sp>
        <p:nvSpPr>
          <p:cNvPr id="32" name="矩形 87"/>
          <p:cNvSpPr>
            <a:spLocks noChangeArrowheads="1"/>
          </p:cNvSpPr>
          <p:nvPr/>
        </p:nvSpPr>
        <p:spPr bwMode="auto">
          <a:xfrm>
            <a:off x="1921917" y="2655798"/>
            <a:ext cx="1962373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子类</a:t>
            </a:r>
            <a:r>
              <a:rPr lang="en-US" altLang="zh-CN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extends</a:t>
            </a: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父类</a:t>
            </a: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改写、新增</a:t>
            </a: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en-US" altLang="zh-CN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super</a:t>
            </a: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en-US" altLang="zh-CN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Object</a:t>
            </a:r>
            <a:endParaRPr lang="zh-CN" altLang="en-US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254293" y="3932366"/>
            <a:ext cx="1851041" cy="785818"/>
            <a:chOff x="4272550" y="3669040"/>
            <a:chExt cx="1851041" cy="785818"/>
          </a:xfrm>
        </p:grpSpPr>
        <p:sp>
          <p:nvSpPr>
            <p:cNvPr id="34" name="圆角矩形 33"/>
            <p:cNvSpPr/>
            <p:nvPr/>
          </p:nvSpPr>
          <p:spPr bwMode="auto">
            <a:xfrm>
              <a:off x="4272550" y="3669040"/>
              <a:ext cx="1851041" cy="785818"/>
            </a:xfrm>
            <a:prstGeom prst="roundRect">
              <a:avLst>
                <a:gd name="adj" fmla="val 10568"/>
              </a:avLst>
            </a:prstGeom>
            <a:solidFill>
              <a:schemeClr val="tx2"/>
            </a:solidFill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C4261D"/>
                </a:solidFill>
              </a:endParaRPr>
            </a:p>
          </p:txBody>
        </p:sp>
        <p:sp>
          <p:nvSpPr>
            <p:cNvPr id="35" name="矩形 34"/>
            <p:cNvSpPr>
              <a:spLocks noChangeArrowheads="1"/>
            </p:cNvSpPr>
            <p:nvPr/>
          </p:nvSpPr>
          <p:spPr bwMode="auto">
            <a:xfrm>
              <a:off x="4469993" y="3841027"/>
              <a:ext cx="1456155" cy="430887"/>
            </a:xfrm>
            <a:prstGeom prst="rect">
              <a:avLst/>
            </a:prstGeom>
            <a:no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2400" dirty="0" smtClean="0">
                  <a:solidFill>
                    <a:srgbClr val="F8F8F8"/>
                  </a:solidFill>
                </a:rPr>
                <a:t>final</a:t>
              </a:r>
              <a:endParaRPr lang="en-US" altLang="zh-CN" sz="2400" dirty="0">
                <a:solidFill>
                  <a:srgbClr val="F8F8F8"/>
                </a:solidFill>
              </a:endParaRPr>
            </a:p>
          </p:txBody>
        </p:sp>
      </p:grpSp>
      <p:sp>
        <p:nvSpPr>
          <p:cNvPr id="36" name="矩形 87"/>
          <p:cNvSpPr>
            <a:spLocks noChangeArrowheads="1"/>
          </p:cNvSpPr>
          <p:nvPr/>
        </p:nvSpPr>
        <p:spPr bwMode="auto">
          <a:xfrm>
            <a:off x="4254293" y="1829603"/>
            <a:ext cx="1972902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无法继承的类</a:t>
            </a: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无法改写的方法</a:t>
            </a: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赋值</a:t>
            </a:r>
            <a:r>
              <a:rPr lang="en-US" altLang="zh-CN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次的常量</a:t>
            </a: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 flipH="1">
            <a:off x="4154165" y="1566424"/>
            <a:ext cx="1588" cy="44065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8" name="组合 37"/>
          <p:cNvGrpSpPr/>
          <p:nvPr/>
        </p:nvGrpSpPr>
        <p:grpSpPr>
          <a:xfrm>
            <a:off x="6351532" y="3115487"/>
            <a:ext cx="1851041" cy="785818"/>
            <a:chOff x="6279161" y="2852161"/>
            <a:chExt cx="1851041" cy="785818"/>
          </a:xfrm>
          <a:solidFill>
            <a:schemeClr val="bg1"/>
          </a:solidFill>
        </p:grpSpPr>
        <p:sp>
          <p:nvSpPr>
            <p:cNvPr id="39" name="圆角矩形 38"/>
            <p:cNvSpPr/>
            <p:nvPr/>
          </p:nvSpPr>
          <p:spPr bwMode="auto">
            <a:xfrm>
              <a:off x="6279161" y="2852161"/>
              <a:ext cx="1851041" cy="785818"/>
            </a:xfrm>
            <a:prstGeom prst="roundRect">
              <a:avLst>
                <a:gd name="adj" fmla="val 10568"/>
              </a:avLst>
            </a:prstGeom>
            <a:grp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40" name="矩形 39"/>
            <p:cNvSpPr>
              <a:spLocks noChangeArrowheads="1"/>
            </p:cNvSpPr>
            <p:nvPr/>
          </p:nvSpPr>
          <p:spPr bwMode="auto">
            <a:xfrm>
              <a:off x="6279162" y="3055209"/>
              <a:ext cx="1851040" cy="430887"/>
            </a:xfrm>
            <a:prstGeom prst="rect">
              <a:avLst/>
            </a:prstGeom>
            <a:grp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2000" dirty="0" smtClean="0">
                  <a:solidFill>
                    <a:srgbClr val="F8F8F8"/>
                  </a:solidFill>
                </a:rPr>
                <a:t>抽象类、接口</a:t>
              </a:r>
              <a:endParaRPr lang="zh-CN" altLang="en-US" sz="2000" dirty="0">
                <a:solidFill>
                  <a:srgbClr val="F8F8F8"/>
                </a:solidFill>
              </a:endParaRPr>
            </a:p>
          </p:txBody>
        </p:sp>
      </p:grpSp>
      <p:cxnSp>
        <p:nvCxnSpPr>
          <p:cNvPr id="41" name="直接连接符 40"/>
          <p:cNvCxnSpPr/>
          <p:nvPr/>
        </p:nvCxnSpPr>
        <p:spPr>
          <a:xfrm flipH="1">
            <a:off x="6272159" y="1566424"/>
            <a:ext cx="1588" cy="44065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矩形 87"/>
          <p:cNvSpPr>
            <a:spLocks noChangeArrowheads="1"/>
          </p:cNvSpPr>
          <p:nvPr/>
        </p:nvSpPr>
        <p:spPr bwMode="auto">
          <a:xfrm>
            <a:off x="6488061" y="3941682"/>
            <a:ext cx="1571636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en-US" altLang="zh-CN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abstract</a:t>
            </a: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en-US" altLang="zh-CN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interface</a:t>
            </a: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en-US" altLang="zh-CN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implements</a:t>
            </a:r>
          </a:p>
        </p:txBody>
      </p:sp>
      <p:grpSp>
        <p:nvGrpSpPr>
          <p:cNvPr id="43" name="组合 42"/>
          <p:cNvGrpSpPr/>
          <p:nvPr/>
        </p:nvGrpSpPr>
        <p:grpSpPr>
          <a:xfrm>
            <a:off x="8495812" y="2258231"/>
            <a:ext cx="1851041" cy="785818"/>
            <a:chOff x="8279425" y="1994905"/>
            <a:chExt cx="1851041" cy="785818"/>
          </a:xfrm>
          <a:solidFill>
            <a:schemeClr val="tx1"/>
          </a:solidFill>
        </p:grpSpPr>
        <p:sp>
          <p:nvSpPr>
            <p:cNvPr id="44" name="圆角矩形 43"/>
            <p:cNvSpPr/>
            <p:nvPr/>
          </p:nvSpPr>
          <p:spPr bwMode="auto">
            <a:xfrm>
              <a:off x="8279425" y="1994905"/>
              <a:ext cx="1851041" cy="785818"/>
            </a:xfrm>
            <a:prstGeom prst="roundRect">
              <a:avLst>
                <a:gd name="adj" fmla="val 10568"/>
              </a:avLst>
            </a:prstGeom>
            <a:grp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45" name="矩形 44"/>
            <p:cNvSpPr>
              <a:spLocks noChangeArrowheads="1"/>
            </p:cNvSpPr>
            <p:nvPr/>
          </p:nvSpPr>
          <p:spPr bwMode="auto">
            <a:xfrm>
              <a:off x="8476868" y="2197953"/>
              <a:ext cx="1456155" cy="430887"/>
            </a:xfrm>
            <a:prstGeom prst="rect">
              <a:avLst/>
            </a:prstGeom>
            <a:grp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2400" dirty="0" smtClean="0">
                  <a:solidFill>
                    <a:srgbClr val="F8F8F8"/>
                  </a:solidFill>
                </a:rPr>
                <a:t>多态</a:t>
              </a:r>
              <a:endParaRPr lang="zh-CN" altLang="en-US" sz="2400" dirty="0">
                <a:solidFill>
                  <a:srgbClr val="F8F8F8"/>
                </a:solidFill>
              </a:endParaRPr>
            </a:p>
          </p:txBody>
        </p:sp>
      </p:grpSp>
      <p:sp>
        <p:nvSpPr>
          <p:cNvPr id="46" name="矩形 87"/>
          <p:cNvSpPr>
            <a:spLocks noChangeArrowheads="1"/>
          </p:cNvSpPr>
          <p:nvPr/>
        </p:nvSpPr>
        <p:spPr bwMode="auto">
          <a:xfrm>
            <a:off x="8632341" y="3084426"/>
            <a:ext cx="1571636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子类“当作”父类使用</a:t>
            </a: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运行子类方法</a:t>
            </a: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匿名内部类</a:t>
            </a:r>
          </a:p>
        </p:txBody>
      </p:sp>
      <p:cxnSp>
        <p:nvCxnSpPr>
          <p:cNvPr id="47" name="直接连接符 46"/>
          <p:cNvCxnSpPr/>
          <p:nvPr/>
        </p:nvCxnSpPr>
        <p:spPr>
          <a:xfrm>
            <a:off x="8418027" y="1566424"/>
            <a:ext cx="0" cy="44065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TextBox 47"/>
          <p:cNvSpPr txBox="1"/>
          <p:nvPr/>
        </p:nvSpPr>
        <p:spPr>
          <a:xfrm>
            <a:off x="1204700" y="1840400"/>
            <a:ext cx="553998" cy="247939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第三次课的内容</a:t>
            </a:r>
            <a:endParaRPr lang="zh-CN" altLang="en-US" sz="2400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9206717"/>
      </p:ext>
    </p:extLst>
  </p:cSld>
  <p:clrMapOvr>
    <a:masterClrMapping/>
  </p:clrMapOvr>
  <p:transition spd="slow" advTm="7001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4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4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4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4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34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84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14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640"/>
                            </p:stCondLst>
                            <p:childTnLst>
                              <p:par>
                                <p:cTn id="6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94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440"/>
                            </p:stCondLst>
                            <p:childTnLst>
                              <p:par>
                                <p:cTn id="7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74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77" grpId="0"/>
      <p:bldP spid="27" grpId="0" animBg="1"/>
      <p:bldP spid="32" grpId="0"/>
      <p:bldP spid="36" grpId="0"/>
      <p:bldP spid="42" grpId="0"/>
      <p:bldP spid="46" grpId="0"/>
      <p:bldP spid="4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1345853" y="1966210"/>
            <a:ext cx="9505056" cy="1263225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6600" b="0" i="1" u="none" strike="noStrike" cap="none" normalizeH="0" baseline="0" dirty="0" smtClean="0">
                <a:ln>
                  <a:noFill/>
                </a:ln>
                <a:solidFill>
                  <a:srgbClr val="F8F8F8"/>
                </a:solidFill>
                <a:effectLst/>
                <a:latin typeface="+mn-ea"/>
                <a:ea typeface="+mn-ea"/>
              </a:rPr>
              <a:t>jar</a:t>
            </a:r>
            <a:endParaRPr kumimoji="0" lang="zh-CN" altLang="en-US" sz="6600" b="0" i="1" u="none" strike="noStrike" cap="none" normalizeH="0" baseline="0" dirty="0" smtClean="0">
              <a:ln>
                <a:noFill/>
              </a:ln>
              <a:solidFill>
                <a:srgbClr val="F8F8F8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012" y="3667938"/>
            <a:ext cx="2943225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8273113"/>
      </p:ext>
    </p:extLst>
  </p:cSld>
  <p:clrMapOvr>
    <a:masterClrMapping/>
  </p:clrMapOvr>
  <p:transition spd="slow" advTm="78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121717" y="2957864"/>
            <a:ext cx="11953328" cy="68716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3600" dirty="0" smtClean="0">
                <a:solidFill>
                  <a:srgbClr val="F8F8F8"/>
                </a:solidFill>
                <a:latin typeface="+mn-ea"/>
                <a:ea typeface="+mn-ea"/>
              </a:rPr>
              <a:t>改</a:t>
            </a:r>
            <a:r>
              <a:rPr lang="en-US" altLang="zh-CN" sz="3600" dirty="0" smtClean="0">
                <a:solidFill>
                  <a:srgbClr val="F8F8F8"/>
                </a:solidFill>
                <a:latin typeface="+mn-ea"/>
                <a:ea typeface="+mn-ea"/>
              </a:rPr>
              <a:t>MANIFEST.MF</a:t>
            </a:r>
            <a:r>
              <a:rPr lang="zh-CN" altLang="en-US" sz="3600" dirty="0" smtClean="0">
                <a:solidFill>
                  <a:srgbClr val="F8F8F8"/>
                </a:solidFill>
                <a:latin typeface="+mn-ea"/>
                <a:ea typeface="+mn-ea"/>
              </a:rPr>
              <a:t>，加入口类（</a:t>
            </a:r>
            <a:r>
              <a:rPr lang="en-US" altLang="zh-CN" sz="3600" dirty="0" smtClean="0">
                <a:solidFill>
                  <a:srgbClr val="F8F8F8"/>
                </a:solidFill>
                <a:latin typeface="+mn-ea"/>
                <a:ea typeface="+mn-ea"/>
              </a:rPr>
              <a:t>P156</a:t>
            </a:r>
            <a:r>
              <a:rPr lang="zh-CN" altLang="en-US" sz="3600" dirty="0" smtClean="0">
                <a:solidFill>
                  <a:srgbClr val="F8F8F8"/>
                </a:solidFill>
                <a:latin typeface="+mn-ea"/>
                <a:ea typeface="+mn-ea"/>
              </a:rPr>
              <a:t>）</a:t>
            </a:r>
            <a:r>
              <a:rPr lang="zh-CN" altLang="en-US" sz="3600" dirty="0">
                <a:solidFill>
                  <a:srgbClr val="F8F8F8"/>
                </a:solidFill>
                <a:latin typeface="+mn-ea"/>
                <a:ea typeface="+mn-ea"/>
              </a:rPr>
              <a:t>。</a:t>
            </a:r>
            <a:endParaRPr kumimoji="0" lang="zh-CN" altLang="en-US" sz="3600" b="0" u="none" strike="noStrike" cap="none" normalizeH="0" baseline="0" dirty="0" smtClean="0">
              <a:ln>
                <a:noFill/>
              </a:ln>
              <a:solidFill>
                <a:srgbClr val="F8F8F8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0417757"/>
      </p:ext>
    </p:extLst>
  </p:cSld>
  <p:clrMapOvr>
    <a:masterClrMapping/>
  </p:clrMapOvr>
  <p:transition spd="slow" advTm="78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837" y="2924944"/>
            <a:ext cx="10284553" cy="507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2115546"/>
      </p:ext>
    </p:extLst>
  </p:cSld>
  <p:clrMapOvr>
    <a:masterClrMapping/>
  </p:clrMapOvr>
  <p:transition spd="slow" advTm="78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reeform 6"/>
          <p:cNvSpPr>
            <a:spLocks/>
          </p:cNvSpPr>
          <p:nvPr/>
        </p:nvSpPr>
        <p:spPr bwMode="auto">
          <a:xfrm flipH="1">
            <a:off x="0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4" name="Freeform 6"/>
          <p:cNvSpPr>
            <a:spLocks/>
          </p:cNvSpPr>
          <p:nvPr/>
        </p:nvSpPr>
        <p:spPr bwMode="auto">
          <a:xfrm flipH="1">
            <a:off x="11929871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1029502" y="2390840"/>
            <a:ext cx="2952328" cy="2952328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78301" y="1907540"/>
            <a:ext cx="2291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tx2"/>
                </a:solidFill>
                <a:latin typeface="+mj-ea"/>
                <a:ea typeface="+mj-ea"/>
              </a:rPr>
              <a:t>■private</a:t>
            </a:r>
            <a:r>
              <a:rPr lang="zh-CN" altLang="en-US" b="1" dirty="0" smtClean="0">
                <a:solidFill>
                  <a:schemeClr val="tx2"/>
                </a:solidFill>
                <a:latin typeface="+mj-ea"/>
                <a:ea typeface="+mj-ea"/>
              </a:rPr>
              <a:t>：</a:t>
            </a:r>
            <a:r>
              <a:rPr lang="zh-CN" altLang="en-US" b="1" dirty="0">
                <a:solidFill>
                  <a:schemeClr val="tx2"/>
                </a:solidFill>
                <a:latin typeface="+mj-ea"/>
                <a:ea typeface="+mj-ea"/>
              </a:rPr>
              <a:t>类</a:t>
            </a:r>
            <a:r>
              <a:rPr lang="zh-CN" altLang="en-US" b="1" dirty="0" smtClean="0">
                <a:solidFill>
                  <a:schemeClr val="tx2"/>
                </a:solidFill>
                <a:latin typeface="+mj-ea"/>
                <a:ea typeface="+mj-ea"/>
              </a:rPr>
              <a:t>内访问</a:t>
            </a:r>
            <a:endParaRPr lang="zh-CN" altLang="en-US" b="1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78301" y="2924944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tx2"/>
                </a:solidFill>
                <a:latin typeface="+mj-ea"/>
                <a:ea typeface="+mj-ea"/>
              </a:rPr>
              <a:t>■default</a:t>
            </a:r>
            <a:r>
              <a:rPr lang="zh-CN" altLang="en-US" b="1" dirty="0" smtClean="0">
                <a:solidFill>
                  <a:schemeClr val="tx2"/>
                </a:solidFill>
                <a:latin typeface="+mj-ea"/>
                <a:ea typeface="+mj-ea"/>
              </a:rPr>
              <a:t>：包内访问</a:t>
            </a:r>
            <a:endParaRPr lang="zh-CN" altLang="en-US" b="1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78301" y="4103202"/>
            <a:ext cx="434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tx2"/>
                </a:solidFill>
                <a:latin typeface="+mj-ea"/>
                <a:ea typeface="+mj-ea"/>
              </a:rPr>
              <a:t>■protect</a:t>
            </a:r>
            <a:r>
              <a:rPr lang="zh-CN" altLang="en-US" b="1" dirty="0" smtClean="0">
                <a:solidFill>
                  <a:schemeClr val="tx2"/>
                </a:solidFill>
                <a:latin typeface="+mj-ea"/>
                <a:ea typeface="+mj-ea"/>
              </a:rPr>
              <a:t>：包内访问</a:t>
            </a:r>
            <a:r>
              <a:rPr lang="en-US" altLang="zh-CN" b="1" dirty="0" smtClean="0">
                <a:solidFill>
                  <a:schemeClr val="tx2"/>
                </a:solidFill>
                <a:latin typeface="+mj-ea"/>
                <a:ea typeface="+mj-ea"/>
              </a:rPr>
              <a:t>+</a:t>
            </a:r>
            <a:r>
              <a:rPr lang="zh-CN" altLang="en-US" b="1" dirty="0" smtClean="0">
                <a:solidFill>
                  <a:schemeClr val="tx2"/>
                </a:solidFill>
                <a:latin typeface="+mj-ea"/>
                <a:ea typeface="+mj-ea"/>
              </a:rPr>
              <a:t>继承（子类）访问</a:t>
            </a:r>
            <a:endParaRPr lang="zh-CN" altLang="en-US" b="1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201837" y="3513061"/>
            <a:ext cx="23916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F8F8F8"/>
                </a:solidFill>
                <a:latin typeface="+mn-ea"/>
                <a:ea typeface="+mn-ea"/>
              </a:rPr>
              <a:t>访问控制</a:t>
            </a:r>
            <a:endParaRPr lang="zh-CN" altLang="en-US" sz="4000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505666" y="1765071"/>
            <a:ext cx="864096" cy="864096"/>
            <a:chOff x="2505666" y="1765071"/>
            <a:chExt cx="864096" cy="864096"/>
          </a:xfrm>
        </p:grpSpPr>
        <p:sp>
          <p:nvSpPr>
            <p:cNvPr id="23" name="椭圆 22"/>
            <p:cNvSpPr/>
            <p:nvPr/>
          </p:nvSpPr>
          <p:spPr bwMode="auto">
            <a:xfrm>
              <a:off x="2505666" y="1765071"/>
              <a:ext cx="864096" cy="864096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563333" y="1845204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 smtClean="0">
                  <a:solidFill>
                    <a:srgbClr val="F8F8F8"/>
                  </a:solidFill>
                  <a:latin typeface="+mn-ea"/>
                  <a:ea typeface="+mn-ea"/>
                </a:rPr>
                <a:t>01</a:t>
              </a:r>
              <a:endParaRPr lang="zh-CN" altLang="en-US" sz="3600" dirty="0">
                <a:solidFill>
                  <a:srgbClr val="F8F8F8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405766" y="2600174"/>
            <a:ext cx="864096" cy="864096"/>
            <a:chOff x="3405766" y="2600174"/>
            <a:chExt cx="864096" cy="864096"/>
          </a:xfrm>
        </p:grpSpPr>
        <p:sp>
          <p:nvSpPr>
            <p:cNvPr id="24" name="椭圆 23"/>
            <p:cNvSpPr/>
            <p:nvPr/>
          </p:nvSpPr>
          <p:spPr bwMode="auto">
            <a:xfrm>
              <a:off x="3405766" y="2600174"/>
              <a:ext cx="864096" cy="864096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452333" y="2708804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 smtClean="0">
                  <a:solidFill>
                    <a:srgbClr val="F8F8F8"/>
                  </a:solidFill>
                  <a:latin typeface="+mn-ea"/>
                  <a:ea typeface="+mn-ea"/>
                </a:rPr>
                <a:t>02</a:t>
              </a:r>
              <a:endParaRPr lang="zh-CN" altLang="en-US" sz="3600" dirty="0">
                <a:solidFill>
                  <a:srgbClr val="F8F8F8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593471" y="3855820"/>
            <a:ext cx="864096" cy="864096"/>
            <a:chOff x="3593471" y="3855820"/>
            <a:chExt cx="864096" cy="864096"/>
          </a:xfrm>
        </p:grpSpPr>
        <p:sp>
          <p:nvSpPr>
            <p:cNvPr id="25" name="椭圆 24"/>
            <p:cNvSpPr/>
            <p:nvPr/>
          </p:nvSpPr>
          <p:spPr bwMode="auto">
            <a:xfrm>
              <a:off x="3593471" y="3855820"/>
              <a:ext cx="864096" cy="864096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655533" y="3978804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 smtClean="0">
                  <a:solidFill>
                    <a:srgbClr val="F8F8F8"/>
                  </a:solidFill>
                  <a:latin typeface="+mn-ea"/>
                  <a:ea typeface="+mn-ea"/>
                </a:rPr>
                <a:t>03</a:t>
              </a:r>
              <a:endParaRPr lang="zh-CN" altLang="en-US" sz="3600" dirty="0">
                <a:solidFill>
                  <a:srgbClr val="F8F8F8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569989" y="4797152"/>
            <a:ext cx="864096" cy="864096"/>
            <a:chOff x="2937714" y="4911120"/>
            <a:chExt cx="864096" cy="864096"/>
          </a:xfrm>
        </p:grpSpPr>
        <p:sp>
          <p:nvSpPr>
            <p:cNvPr id="26" name="椭圆 25"/>
            <p:cNvSpPr/>
            <p:nvPr/>
          </p:nvSpPr>
          <p:spPr bwMode="auto">
            <a:xfrm>
              <a:off x="2937714" y="4911120"/>
              <a:ext cx="864096" cy="864096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982433" y="5020204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 smtClean="0">
                  <a:solidFill>
                    <a:srgbClr val="F8F8F8"/>
                  </a:solidFill>
                  <a:latin typeface="+mn-ea"/>
                  <a:ea typeface="+mn-ea"/>
                </a:rPr>
                <a:t>04</a:t>
              </a:r>
              <a:endParaRPr lang="zh-CN" altLang="en-US" sz="3600" dirty="0">
                <a:solidFill>
                  <a:srgbClr val="F8F8F8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5399687" y="5146459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tx2"/>
                </a:solidFill>
                <a:latin typeface="+mj-ea"/>
                <a:ea typeface="+mj-ea"/>
              </a:rPr>
              <a:t>■public</a:t>
            </a:r>
            <a:r>
              <a:rPr lang="zh-CN" altLang="en-US" b="1" dirty="0" smtClean="0">
                <a:solidFill>
                  <a:schemeClr val="tx2"/>
                </a:solidFill>
                <a:latin typeface="+mj-ea"/>
                <a:ea typeface="+mj-ea"/>
              </a:rPr>
              <a:t>：不受限</a:t>
            </a:r>
            <a:endParaRPr lang="zh-CN" altLang="en-US" b="1" dirty="0">
              <a:solidFill>
                <a:schemeClr val="tx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74115449"/>
      </p:ext>
    </p:extLst>
  </p:cSld>
  <p:clrMapOvr>
    <a:masterClrMapping/>
  </p:clrMapOvr>
  <p:transition spd="slow" advTm="5761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8855 3.7037E-6 L -2.10095E-6 3.7037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400"/>
                            </p:stCondLst>
                            <p:childTnLst>
                              <p:par>
                                <p:cTn id="47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4" grpId="1" animBg="1"/>
      <p:bldP spid="4" grpId="0" animBg="1"/>
      <p:bldP spid="22" grpId="0" animBg="1"/>
      <p:bldP spid="27" grpId="0"/>
      <p:bldP spid="29" grpId="0"/>
      <p:bldP spid="31" grpId="0"/>
      <p:bldP spid="35" grpId="0"/>
      <p:bldP spid="2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 bwMode="auto">
          <a:xfrm>
            <a:off x="0" y="666517"/>
            <a:ext cx="257349" cy="608259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0" y="666517"/>
            <a:ext cx="12196763" cy="608259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34670" y="17441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总结</a:t>
            </a:r>
            <a:endParaRPr lang="zh-CN" altLang="en-US" sz="2400" dirty="0">
              <a:solidFill>
                <a:srgbClr val="C2C1C1">
                  <a:lumMod val="20000"/>
                  <a:lumOff val="8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1746836" y="1566424"/>
            <a:ext cx="2" cy="44772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接箭头连接符 23"/>
          <p:cNvCxnSpPr/>
          <p:nvPr/>
        </p:nvCxnSpPr>
        <p:spPr>
          <a:xfrm>
            <a:off x="1747497" y="6043673"/>
            <a:ext cx="8959396" cy="7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9" name="组合 28"/>
          <p:cNvGrpSpPr/>
          <p:nvPr/>
        </p:nvGrpSpPr>
        <p:grpSpPr>
          <a:xfrm>
            <a:off x="2033249" y="4758561"/>
            <a:ext cx="1851041" cy="785818"/>
            <a:chOff x="2200848" y="4495235"/>
            <a:chExt cx="1851041" cy="785818"/>
          </a:xfrm>
          <a:solidFill>
            <a:schemeClr val="accent6"/>
          </a:solidFill>
        </p:grpSpPr>
        <p:sp>
          <p:nvSpPr>
            <p:cNvPr id="30" name="圆角矩形 29"/>
            <p:cNvSpPr/>
            <p:nvPr/>
          </p:nvSpPr>
          <p:spPr bwMode="auto">
            <a:xfrm>
              <a:off x="2200848" y="4495235"/>
              <a:ext cx="1851041" cy="785818"/>
            </a:xfrm>
            <a:prstGeom prst="roundRect">
              <a:avLst>
                <a:gd name="adj" fmla="val 10568"/>
              </a:avLst>
            </a:prstGeom>
            <a:grp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31" name="矩形 30"/>
            <p:cNvSpPr>
              <a:spLocks noChangeArrowheads="1"/>
            </p:cNvSpPr>
            <p:nvPr/>
          </p:nvSpPr>
          <p:spPr bwMode="auto">
            <a:xfrm>
              <a:off x="2404638" y="4685303"/>
              <a:ext cx="1456155" cy="430887"/>
            </a:xfrm>
            <a:prstGeom prst="rect">
              <a:avLst/>
            </a:prstGeom>
            <a:grp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2400" dirty="0" smtClean="0">
                  <a:solidFill>
                    <a:srgbClr val="F8F8F8"/>
                  </a:solidFill>
                </a:rPr>
                <a:t>捕捉异常</a:t>
              </a:r>
              <a:endParaRPr lang="zh-CN" altLang="en-US" sz="2400" dirty="0">
                <a:solidFill>
                  <a:srgbClr val="F8F8F8"/>
                </a:solidFill>
              </a:endParaRPr>
            </a:p>
          </p:txBody>
        </p:sp>
      </p:grpSp>
      <p:sp>
        <p:nvSpPr>
          <p:cNvPr id="32" name="矩形 87"/>
          <p:cNvSpPr>
            <a:spLocks noChangeArrowheads="1"/>
          </p:cNvSpPr>
          <p:nvPr/>
        </p:nvSpPr>
        <p:spPr bwMode="auto">
          <a:xfrm>
            <a:off x="2176125" y="2655798"/>
            <a:ext cx="1571636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en-US" altLang="zh-CN" dirty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t</a:t>
            </a:r>
            <a:r>
              <a:rPr lang="en-US" altLang="zh-CN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ry{}catch{}</a:t>
            </a: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en-US" altLang="zh-CN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finally</a:t>
            </a: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en-US" altLang="zh-CN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throws</a:t>
            </a:r>
            <a:endParaRPr lang="zh-CN" altLang="en-US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254293" y="3932366"/>
            <a:ext cx="1851041" cy="785818"/>
            <a:chOff x="4272550" y="3669040"/>
            <a:chExt cx="1851041" cy="785818"/>
          </a:xfrm>
        </p:grpSpPr>
        <p:sp>
          <p:nvSpPr>
            <p:cNvPr id="34" name="圆角矩形 33"/>
            <p:cNvSpPr/>
            <p:nvPr/>
          </p:nvSpPr>
          <p:spPr bwMode="auto">
            <a:xfrm>
              <a:off x="4272550" y="3669040"/>
              <a:ext cx="1851041" cy="785818"/>
            </a:xfrm>
            <a:prstGeom prst="roundRect">
              <a:avLst>
                <a:gd name="adj" fmla="val 10568"/>
              </a:avLst>
            </a:prstGeom>
            <a:solidFill>
              <a:schemeClr val="tx2"/>
            </a:solidFill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C4261D"/>
                </a:solidFill>
              </a:endParaRPr>
            </a:p>
          </p:txBody>
        </p:sp>
        <p:sp>
          <p:nvSpPr>
            <p:cNvPr id="35" name="矩形 34"/>
            <p:cNvSpPr>
              <a:spLocks noChangeArrowheads="1"/>
            </p:cNvSpPr>
            <p:nvPr/>
          </p:nvSpPr>
          <p:spPr bwMode="auto">
            <a:xfrm>
              <a:off x="4469993" y="3841027"/>
              <a:ext cx="1456155" cy="430887"/>
            </a:xfrm>
            <a:prstGeom prst="rect">
              <a:avLst/>
            </a:prstGeom>
            <a:no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2400" dirty="0" smtClean="0">
                  <a:solidFill>
                    <a:srgbClr val="F8F8F8"/>
                  </a:solidFill>
                </a:rPr>
                <a:t>异常分类</a:t>
              </a:r>
              <a:endParaRPr lang="en-US" altLang="zh-CN" sz="2400" dirty="0">
                <a:solidFill>
                  <a:srgbClr val="F8F8F8"/>
                </a:solidFill>
              </a:endParaRPr>
            </a:p>
          </p:txBody>
        </p:sp>
      </p:grpSp>
      <p:sp>
        <p:nvSpPr>
          <p:cNvPr id="36" name="矩形 87"/>
          <p:cNvSpPr>
            <a:spLocks noChangeArrowheads="1"/>
          </p:cNvSpPr>
          <p:nvPr/>
        </p:nvSpPr>
        <p:spPr bwMode="auto">
          <a:xfrm>
            <a:off x="4390822" y="1829603"/>
            <a:ext cx="1571636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编译时</a:t>
            </a: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dirty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运行时</a:t>
            </a: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自定义异常</a:t>
            </a:r>
          </a:p>
        </p:txBody>
      </p:sp>
      <p:cxnSp>
        <p:nvCxnSpPr>
          <p:cNvPr id="37" name="直接连接符 36"/>
          <p:cNvCxnSpPr/>
          <p:nvPr/>
        </p:nvCxnSpPr>
        <p:spPr>
          <a:xfrm flipH="1">
            <a:off x="4154165" y="1566424"/>
            <a:ext cx="1588" cy="44065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8" name="组合 37"/>
          <p:cNvGrpSpPr/>
          <p:nvPr/>
        </p:nvGrpSpPr>
        <p:grpSpPr>
          <a:xfrm>
            <a:off x="6351532" y="3115487"/>
            <a:ext cx="1851041" cy="785818"/>
            <a:chOff x="6279161" y="2852161"/>
            <a:chExt cx="1851041" cy="785818"/>
          </a:xfrm>
          <a:solidFill>
            <a:schemeClr val="bg1"/>
          </a:solidFill>
        </p:grpSpPr>
        <p:sp>
          <p:nvSpPr>
            <p:cNvPr id="39" name="圆角矩形 38"/>
            <p:cNvSpPr/>
            <p:nvPr/>
          </p:nvSpPr>
          <p:spPr bwMode="auto">
            <a:xfrm>
              <a:off x="6279161" y="2852161"/>
              <a:ext cx="1851041" cy="785818"/>
            </a:xfrm>
            <a:prstGeom prst="roundRect">
              <a:avLst>
                <a:gd name="adj" fmla="val 10568"/>
              </a:avLst>
            </a:prstGeom>
            <a:grp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40" name="矩形 39"/>
            <p:cNvSpPr>
              <a:spLocks noChangeArrowheads="1"/>
            </p:cNvSpPr>
            <p:nvPr/>
          </p:nvSpPr>
          <p:spPr bwMode="auto">
            <a:xfrm>
              <a:off x="6476604" y="3055209"/>
              <a:ext cx="1456155" cy="430887"/>
            </a:xfrm>
            <a:prstGeom prst="rect">
              <a:avLst/>
            </a:prstGeom>
            <a:grp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2400" dirty="0">
                  <a:solidFill>
                    <a:srgbClr val="F8F8F8"/>
                  </a:solidFill>
                </a:rPr>
                <a:t>包</a:t>
              </a:r>
            </a:p>
          </p:txBody>
        </p:sp>
      </p:grpSp>
      <p:cxnSp>
        <p:nvCxnSpPr>
          <p:cNvPr id="41" name="直接连接符 40"/>
          <p:cNvCxnSpPr/>
          <p:nvPr/>
        </p:nvCxnSpPr>
        <p:spPr>
          <a:xfrm flipH="1">
            <a:off x="6272159" y="1566424"/>
            <a:ext cx="1588" cy="44065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矩形 87"/>
          <p:cNvSpPr>
            <a:spLocks noChangeArrowheads="1"/>
          </p:cNvSpPr>
          <p:nvPr/>
        </p:nvSpPr>
        <p:spPr bwMode="auto">
          <a:xfrm>
            <a:off x="6488061" y="3941682"/>
            <a:ext cx="1571636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en-US" altLang="zh-CN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package</a:t>
            </a: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en-US" altLang="zh-CN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import</a:t>
            </a: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用途</a:t>
            </a: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en-US" altLang="zh-CN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jar</a:t>
            </a:r>
          </a:p>
        </p:txBody>
      </p:sp>
      <p:grpSp>
        <p:nvGrpSpPr>
          <p:cNvPr id="43" name="组合 42"/>
          <p:cNvGrpSpPr/>
          <p:nvPr/>
        </p:nvGrpSpPr>
        <p:grpSpPr>
          <a:xfrm>
            <a:off x="8495812" y="2258231"/>
            <a:ext cx="1851041" cy="785818"/>
            <a:chOff x="8279425" y="1994905"/>
            <a:chExt cx="1851041" cy="785818"/>
          </a:xfrm>
          <a:solidFill>
            <a:schemeClr val="tx1"/>
          </a:solidFill>
        </p:grpSpPr>
        <p:sp>
          <p:nvSpPr>
            <p:cNvPr id="44" name="圆角矩形 43"/>
            <p:cNvSpPr/>
            <p:nvPr/>
          </p:nvSpPr>
          <p:spPr bwMode="auto">
            <a:xfrm>
              <a:off x="8279425" y="1994905"/>
              <a:ext cx="1851041" cy="785818"/>
            </a:xfrm>
            <a:prstGeom prst="roundRect">
              <a:avLst>
                <a:gd name="adj" fmla="val 10568"/>
              </a:avLst>
            </a:prstGeom>
            <a:grp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45" name="矩形 44"/>
            <p:cNvSpPr>
              <a:spLocks noChangeArrowheads="1"/>
            </p:cNvSpPr>
            <p:nvPr/>
          </p:nvSpPr>
          <p:spPr bwMode="auto">
            <a:xfrm>
              <a:off x="8476868" y="2197953"/>
              <a:ext cx="1456155" cy="430887"/>
            </a:xfrm>
            <a:prstGeom prst="rect">
              <a:avLst/>
            </a:prstGeom>
            <a:grp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2400" dirty="0" smtClean="0">
                  <a:solidFill>
                    <a:srgbClr val="F8F8F8"/>
                  </a:solidFill>
                </a:rPr>
                <a:t>访问控制</a:t>
              </a:r>
              <a:endParaRPr lang="zh-CN" altLang="en-US" sz="2400" dirty="0">
                <a:solidFill>
                  <a:srgbClr val="F8F8F8"/>
                </a:solidFill>
              </a:endParaRPr>
            </a:p>
          </p:txBody>
        </p:sp>
      </p:grpSp>
      <p:sp>
        <p:nvSpPr>
          <p:cNvPr id="46" name="矩形 87"/>
          <p:cNvSpPr>
            <a:spLocks noChangeArrowheads="1"/>
          </p:cNvSpPr>
          <p:nvPr/>
        </p:nvSpPr>
        <p:spPr bwMode="auto">
          <a:xfrm>
            <a:off x="8632341" y="3084426"/>
            <a:ext cx="1571636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en-US" altLang="zh-CN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private</a:t>
            </a: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en-US" altLang="zh-CN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default</a:t>
            </a: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en-US" altLang="zh-CN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protected</a:t>
            </a: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en-US" altLang="zh-CN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public</a:t>
            </a:r>
            <a:endParaRPr lang="zh-CN" altLang="en-US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8418027" y="1566424"/>
            <a:ext cx="0" cy="44065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TextBox 47"/>
          <p:cNvSpPr txBox="1"/>
          <p:nvPr/>
        </p:nvSpPr>
        <p:spPr>
          <a:xfrm>
            <a:off x="1204700" y="1840400"/>
            <a:ext cx="553998" cy="247939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第四次课的内容</a:t>
            </a:r>
            <a:endParaRPr lang="zh-CN" altLang="en-US" sz="2400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815726"/>
      </p:ext>
    </p:extLst>
  </p:cSld>
  <p:clrMapOvr>
    <a:masterClrMapping/>
  </p:clrMapOvr>
  <p:transition spd="slow" advTm="7001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4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4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4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4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34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84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14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640"/>
                            </p:stCondLst>
                            <p:childTnLst>
                              <p:par>
                                <p:cTn id="6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94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440"/>
                            </p:stCondLst>
                            <p:childTnLst>
                              <p:par>
                                <p:cTn id="7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74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77" grpId="0"/>
      <p:bldP spid="27" grpId="0" animBg="1"/>
      <p:bldP spid="32" grpId="0"/>
      <p:bldP spid="36" grpId="0"/>
      <p:bldP spid="42" grpId="0"/>
      <p:bldP spid="46" grpId="0"/>
      <p:bldP spid="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34670" y="174412"/>
            <a:ext cx="55451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编程有时候会“出错”，比如下面的程序。</a:t>
            </a:r>
            <a:endParaRPr lang="zh-CN" altLang="en-US" sz="2200" dirty="0">
              <a:solidFill>
                <a:srgbClr val="C2C1C1">
                  <a:lumMod val="20000"/>
                  <a:lumOff val="8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839" y="1340768"/>
            <a:ext cx="7248886" cy="2772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81" y="4508318"/>
            <a:ext cx="10325071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2382983"/>
      </p:ext>
    </p:extLst>
  </p:cSld>
  <p:clrMapOvr>
    <a:masterClrMapping/>
  </p:clrMapOvr>
  <p:transition spd="slow" advTm="78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1417861" y="2597823"/>
            <a:ext cx="9505056" cy="1263225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6600" i="1" dirty="0" smtClean="0">
                <a:solidFill>
                  <a:srgbClr val="F8F8F8"/>
                </a:solidFill>
                <a:latin typeface="微软雅黑"/>
                <a:ea typeface="微软雅黑"/>
              </a:rPr>
              <a:t>有“异常”：</a:t>
            </a:r>
            <a:r>
              <a:rPr lang="en-US" altLang="zh-CN" sz="6600" i="1" dirty="0" smtClean="0">
                <a:solidFill>
                  <a:srgbClr val="F8F8F8"/>
                </a:solidFill>
                <a:latin typeface="微软雅黑"/>
                <a:ea typeface="微软雅黑"/>
              </a:rPr>
              <a:t>Exception</a:t>
            </a:r>
            <a:endParaRPr lang="zh-CN" altLang="en-US" sz="6600" i="1" dirty="0" smtClean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8380432"/>
      </p:ext>
    </p:extLst>
  </p:cSld>
  <p:clrMapOvr>
    <a:masterClrMapping/>
  </p:clrMapOvr>
  <p:transition spd="slow" advTm="78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34670" y="174412"/>
            <a:ext cx="50627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Java</a:t>
            </a:r>
            <a:r>
              <a:rPr lang="zh-CN" altLang="en-US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中的异常</a:t>
            </a:r>
            <a:r>
              <a:rPr lang="en-US" altLang="zh-CN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(Exception)</a:t>
            </a:r>
            <a:r>
              <a:rPr lang="zh-CN" altLang="en-US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、错误</a:t>
            </a:r>
            <a:r>
              <a:rPr lang="en-US" altLang="zh-CN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(Error)</a:t>
            </a:r>
            <a:endParaRPr lang="zh-CN" altLang="en-US" sz="2200" dirty="0">
              <a:solidFill>
                <a:srgbClr val="C2C1C1">
                  <a:lumMod val="20000"/>
                  <a:lumOff val="8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981" y="1412776"/>
            <a:ext cx="7150794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071035"/>
      </p:ext>
    </p:extLst>
  </p:cSld>
  <p:clrMapOvr>
    <a:masterClrMapping/>
  </p:clrMapOvr>
  <p:transition spd="slow" advTm="78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98" y="980728"/>
            <a:ext cx="476250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 bwMode="auto">
          <a:xfrm>
            <a:off x="4658221" y="1196752"/>
            <a:ext cx="7020096" cy="61515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3200" dirty="0" smtClean="0">
                <a:solidFill>
                  <a:srgbClr val="F8F8F8"/>
                </a:solidFill>
                <a:latin typeface="微软雅黑"/>
                <a:ea typeface="微软雅黑"/>
              </a:rPr>
              <a:t>能否捕捉程序中的异常</a:t>
            </a:r>
            <a:r>
              <a:rPr lang="zh-CN" altLang="en-US" sz="3200" dirty="0" smtClean="0">
                <a:solidFill>
                  <a:srgbClr val="F8F8F8"/>
                </a:solidFill>
                <a:latin typeface="微软雅黑"/>
                <a:ea typeface="微软雅黑"/>
              </a:rPr>
              <a:t>？如图</a:t>
            </a:r>
            <a:r>
              <a:rPr lang="zh-CN" altLang="en-US" sz="3200" smtClean="0">
                <a:solidFill>
                  <a:srgbClr val="F8F8F8"/>
                </a:solidFill>
                <a:latin typeface="微软雅黑"/>
                <a:ea typeface="微软雅黑"/>
              </a:rPr>
              <a:t>所示。</a:t>
            </a:r>
            <a:endParaRPr lang="zh-CN" altLang="en-US" sz="3200" dirty="0" smtClean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21" y="2132856"/>
            <a:ext cx="3744416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89218"/>
      </p:ext>
    </p:extLst>
  </p:cSld>
  <p:clrMapOvr>
    <a:masterClrMapping/>
  </p:clrMapOvr>
  <p:transition spd="slow" advTm="78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829" y="1556792"/>
            <a:ext cx="9713913" cy="362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3149494"/>
      </p:ext>
    </p:extLst>
  </p:cSld>
  <p:clrMapOvr>
    <a:masterClrMapping/>
  </p:clrMapOvr>
  <p:transition spd="slow" advTm="78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173" y="943210"/>
            <a:ext cx="9542463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5977952"/>
      </p:ext>
    </p:extLst>
  </p:cSld>
  <p:clrMapOvr>
    <a:masterClrMapping/>
  </p:clrMapOvr>
  <p:transition spd="slow" advTm="78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2569989" y="2935339"/>
            <a:ext cx="9122718" cy="61515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3200" dirty="0" smtClean="0">
                <a:solidFill>
                  <a:srgbClr val="F8F8F8"/>
                </a:solidFill>
                <a:latin typeface="微软雅黑"/>
                <a:ea typeface="微软雅黑"/>
              </a:rPr>
              <a:t>程序员就是不写异常</a:t>
            </a:r>
            <a:r>
              <a:rPr lang="zh-CN" altLang="en-US" sz="3200" dirty="0" smtClean="0">
                <a:solidFill>
                  <a:srgbClr val="F8F8F8"/>
                </a:solidFill>
                <a:latin typeface="微软雅黑"/>
                <a:ea typeface="微软雅黑"/>
              </a:rPr>
              <a:t>捕捉（处理）代码</a:t>
            </a:r>
            <a:r>
              <a:rPr lang="zh-CN" altLang="en-US" sz="3200" dirty="0" smtClean="0">
                <a:solidFill>
                  <a:srgbClr val="F8F8F8"/>
                </a:solidFill>
                <a:latin typeface="微软雅黑"/>
                <a:ea typeface="微软雅黑"/>
              </a:rPr>
              <a:t>怎么办？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74" y="2228500"/>
            <a:ext cx="198120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2246008"/>
      </p:ext>
    </p:extLst>
  </p:cSld>
  <p:clrMapOvr>
    <a:masterClrMapping/>
  </p:clrMapOvr>
  <p:transition spd="slow" advTm="78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7" grpId="0" animBg="1"/>
    </p:bldLst>
  </p:timing>
</p:sld>
</file>

<file path=ppt/theme/theme1.xml><?xml version="1.0" encoding="utf-8"?>
<a:theme xmlns:a="http://schemas.openxmlformats.org/drawingml/2006/main" name="清风素材 https://12sc.taobao.com/">
  <a:themeElements>
    <a:clrScheme name="自定义 1">
      <a:dk1>
        <a:srgbClr val="C4261D"/>
      </a:dk1>
      <a:lt1>
        <a:srgbClr val="FF9900"/>
      </a:lt1>
      <a:dk2>
        <a:srgbClr val="4D4D4D"/>
      </a:dk2>
      <a:lt2>
        <a:srgbClr val="C2C1C1"/>
      </a:lt2>
      <a:accent1>
        <a:srgbClr val="080808"/>
      </a:accent1>
      <a:accent2>
        <a:srgbClr val="333333"/>
      </a:accent2>
      <a:accent3>
        <a:srgbClr val="C4261D"/>
      </a:accent3>
      <a:accent4>
        <a:srgbClr val="FF9900"/>
      </a:accent4>
      <a:accent5>
        <a:srgbClr val="4D4D4D"/>
      </a:accent5>
      <a:accent6>
        <a:srgbClr val="999999"/>
      </a:accent6>
      <a:hlink>
        <a:srgbClr val="080808"/>
      </a:hlink>
      <a:folHlink>
        <a:srgbClr val="DEDEDD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11915</TotalTime>
  <Pages>0</Pages>
  <Words>312</Words>
  <Characters>0</Characters>
  <Application>Microsoft Office PowerPoint</Application>
  <DocSecurity>0</DocSecurity>
  <PresentationFormat>自定义</PresentationFormat>
  <Lines>0</Lines>
  <Paragraphs>130</Paragraphs>
  <Slides>24</Slides>
  <Notes>24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清风素材 https://12sc.taobao.com/</vt:lpstr>
      <vt:lpstr>Java 面向对象程序设计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面向对象程序设计</dc:title>
  <dc:creator>jwf</dc:creator>
  <cp:lastModifiedBy>jwf</cp:lastModifiedBy>
  <cp:revision>894</cp:revision>
  <cp:lastPrinted>2017-09-21T08:57:25Z</cp:lastPrinted>
  <dcterms:created xsi:type="dcterms:W3CDTF">2013-01-25T01:44:32Z</dcterms:created>
  <dcterms:modified xsi:type="dcterms:W3CDTF">2018-09-24T03:44:10Z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2052-9.1.0.4429</vt:lpwstr>
  </property>
</Properties>
</file>